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3"/>
  </p:sldMasterIdLst>
  <p:notesMasterIdLst>
    <p:notesMasterId r:id="rId5"/>
  </p:notesMasterIdLst>
  <p:sldIdLst>
    <p:sldId id="318" r:id="rId4"/>
    <p:sldId id="319" r:id="rId6"/>
    <p:sldId id="352" r:id="rId7"/>
    <p:sldId id="321" r:id="rId8"/>
    <p:sldId id="322" r:id="rId9"/>
    <p:sldId id="320" r:id="rId10"/>
    <p:sldId id="354" r:id="rId11"/>
    <p:sldId id="323" r:id="rId12"/>
    <p:sldId id="324" r:id="rId13"/>
    <p:sldId id="325" r:id="rId14"/>
    <p:sldId id="355" r:id="rId15"/>
    <p:sldId id="326" r:id="rId16"/>
    <p:sldId id="327" r:id="rId17"/>
    <p:sldId id="351" r:id="rId18"/>
    <p:sldId id="328" r:id="rId19"/>
    <p:sldId id="350" r:id="rId20"/>
    <p:sldId id="330" r:id="rId21"/>
    <p:sldId id="331" r:id="rId22"/>
    <p:sldId id="332" r:id="rId23"/>
    <p:sldId id="343" r:id="rId24"/>
    <p:sldId id="345" r:id="rId25"/>
    <p:sldId id="346" r:id="rId26"/>
    <p:sldId id="349" r:id="rId27"/>
  </p:sldIdLst>
  <p:sldSz cx="9144000" cy="5143500"/>
  <p:notesSz cx="6858000" cy="9144000"/>
  <p:embeddedFontLst>
    <p:embeddedFont>
      <p:font typeface="SimSun" panose="02010600030101010101" pitchFamily="2" charset="-122"/>
      <p:regular r:id="rId31"/>
    </p:embeddedFont>
    <p:embeddedFont>
      <p:font typeface="Maven Pro"/>
      <p:regular r:id="rId32"/>
      <p:bold r:id="rId33"/>
    </p:embeddedFont>
    <p:embeddedFont>
      <p:font typeface="Roboto" panose="0200000000000000000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33fddd8fb59_3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3fddd8fb59_3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33fddd8fb59_3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3fddd8fb59_3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4" name="Shape 554"/>
        <p:cNvGrpSpPr/>
        <p:nvPr/>
      </p:nvGrpSpPr>
      <p:grpSpPr>
        <a:xfrm>
          <a:off x="0" y="0"/>
          <a:ext cx="0" cy="0"/>
          <a:chOff x="0" y="0"/>
          <a:chExt cx="0" cy="0"/>
        </a:xfrm>
      </p:grpSpPr>
      <p:sp>
        <p:nvSpPr>
          <p:cNvPr id="555" name="Google Shape;555;g33fddd8fb59_3_1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3fddd8fb59_3_1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8" name="Shape 568"/>
        <p:cNvGrpSpPr/>
        <p:nvPr/>
      </p:nvGrpSpPr>
      <p:grpSpPr>
        <a:xfrm>
          <a:off x="0" y="0"/>
          <a:ext cx="0" cy="0"/>
          <a:chOff x="0" y="0"/>
          <a:chExt cx="0" cy="0"/>
        </a:xfrm>
      </p:grpSpPr>
      <p:sp>
        <p:nvSpPr>
          <p:cNvPr id="569" name="Google Shape;569;g33fddd8fb59_3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fddd8fb59_3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5" name="Shape 575"/>
        <p:cNvGrpSpPr/>
        <p:nvPr/>
      </p:nvGrpSpPr>
      <p:grpSpPr>
        <a:xfrm>
          <a:off x="0" y="0"/>
          <a:ext cx="0" cy="0"/>
          <a:chOff x="0" y="0"/>
          <a:chExt cx="0" cy="0"/>
        </a:xfrm>
      </p:grpSpPr>
      <p:sp>
        <p:nvSpPr>
          <p:cNvPr id="576" name="Google Shape;576;g33fddd8fb59_3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33fddd8fb59_3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g33fddd8fb59_3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3fddd8fb59_3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9" name="Shape 659"/>
        <p:cNvGrpSpPr/>
        <p:nvPr/>
      </p:nvGrpSpPr>
      <p:grpSpPr>
        <a:xfrm>
          <a:off x="0" y="0"/>
          <a:ext cx="0" cy="0"/>
          <a:chOff x="0" y="0"/>
          <a:chExt cx="0" cy="0"/>
        </a:xfrm>
      </p:grpSpPr>
      <p:sp>
        <p:nvSpPr>
          <p:cNvPr id="660" name="Google Shape;660;g33fddd8fb59_3_2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3fddd8fb59_3_2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3" name="Shape 673"/>
        <p:cNvGrpSpPr/>
        <p:nvPr/>
      </p:nvGrpSpPr>
      <p:grpSpPr>
        <a:xfrm>
          <a:off x="0" y="0"/>
          <a:ext cx="0" cy="0"/>
          <a:chOff x="0" y="0"/>
          <a:chExt cx="0" cy="0"/>
        </a:xfrm>
      </p:grpSpPr>
      <p:sp>
        <p:nvSpPr>
          <p:cNvPr id="674" name="Google Shape;674;g33fddd8fb59_3_2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3fddd8fb59_3_2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0" name="Shape 680"/>
        <p:cNvGrpSpPr/>
        <p:nvPr/>
      </p:nvGrpSpPr>
      <p:grpSpPr>
        <a:xfrm>
          <a:off x="0" y="0"/>
          <a:ext cx="0" cy="0"/>
          <a:chOff x="0" y="0"/>
          <a:chExt cx="0" cy="0"/>
        </a:xfrm>
      </p:grpSpPr>
      <p:sp>
        <p:nvSpPr>
          <p:cNvPr id="681" name="Google Shape;681;g33fddd8fb59_3_2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3fddd8fb59_3_2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1" name="Shape 701"/>
        <p:cNvGrpSpPr/>
        <p:nvPr/>
      </p:nvGrpSpPr>
      <p:grpSpPr>
        <a:xfrm>
          <a:off x="0" y="0"/>
          <a:ext cx="0" cy="0"/>
          <a:chOff x="0" y="0"/>
          <a:chExt cx="0" cy="0"/>
        </a:xfrm>
      </p:grpSpPr>
      <p:sp>
        <p:nvSpPr>
          <p:cNvPr id="702" name="Google Shape;702;g33fddd8fb59_3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3fddd8fb59_3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g33fddd8fb59_3_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3fddd8fb59_3_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33fddd8fb59_3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3fddd8fb59_3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33fddd8fb59_3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3fddd8fb59_3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8" name="Shape 498"/>
        <p:cNvGrpSpPr/>
        <p:nvPr/>
      </p:nvGrpSpPr>
      <p:grpSpPr>
        <a:xfrm>
          <a:off x="0" y="0"/>
          <a:ext cx="0" cy="0"/>
          <a:chOff x="0" y="0"/>
          <a:chExt cx="0" cy="0"/>
        </a:xfrm>
      </p:grpSpPr>
      <p:sp>
        <p:nvSpPr>
          <p:cNvPr id="499" name="Google Shape;499;g33fddd8fb59_3_10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3fddd8fb59_3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33fddd8fb59_3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fddd8fb59_3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33fddd8fb59_3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3fddd8fb59_3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3" name="Shape 533"/>
        <p:cNvGrpSpPr/>
        <p:nvPr/>
      </p:nvGrpSpPr>
      <p:grpSpPr>
        <a:xfrm>
          <a:off x="0" y="0"/>
          <a:ext cx="0" cy="0"/>
          <a:chOff x="0" y="0"/>
          <a:chExt cx="0" cy="0"/>
        </a:xfrm>
      </p:grpSpPr>
      <p:sp>
        <p:nvSpPr>
          <p:cNvPr id="534" name="Google Shape;534;g33fddd8fb59_3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fddd8fb59_3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3fddd8fb59_3_1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3fddd8fb59_3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4.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5.pn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image" Target="../media/image6.png"/><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195263"/>
            <a:ext cx="9144000" cy="4948238"/>
          </a:xfrm>
          <a:prstGeom prst="rect">
            <a:avLst/>
          </a:prstGeom>
          <a:noFill/>
          <a:ln w="9525">
            <a:noFill/>
          </a:ln>
        </p:spPr>
      </p:pic>
      <p:sp>
        <p:nvSpPr>
          <p:cNvPr id="2051" name="Rectangle 3"/>
          <p:cNvSpPr>
            <a:spLocks noGrp="1" noChangeArrowheads="1"/>
          </p:cNvSpPr>
          <p:nvPr>
            <p:ph type="ctrTitle"/>
          </p:nvPr>
        </p:nvSpPr>
        <p:spPr>
          <a:xfrm>
            <a:off x="468313" y="465535"/>
            <a:ext cx="8207375" cy="812006"/>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382316"/>
            <a:ext cx="8212138" cy="735806"/>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图片 8"/>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72" y="321"/>
            <a:ext cx="9142857" cy="5142857"/>
          </a:xfrm>
          <a:prstGeom prst="rect">
            <a:avLst/>
          </a:prstGeom>
        </p:spPr>
      </p:pic>
      <p:sp>
        <p:nvSpPr>
          <p:cNvPr id="2" name="标题 1"/>
          <p:cNvSpPr>
            <a:spLocks noGrp="1"/>
          </p:cNvSpPr>
          <p:nvPr>
            <p:ph type="ctrTitle" hasCustomPrompt="1"/>
            <p:custDataLst>
              <p:tags r:id="rId5"/>
            </p:custDataLst>
          </p:nvPr>
        </p:nvSpPr>
        <p:spPr>
          <a:xfrm>
            <a:off x="621983" y="1363504"/>
            <a:ext cx="6614160" cy="2057876"/>
          </a:xfrm>
          <a:noFill/>
        </p:spPr>
        <p:txBody>
          <a:bodyPr wrap="square" anchor="t">
            <a:normAutofit/>
          </a:bodyPr>
          <a:lstStyle>
            <a:lvl1pPr algn="l">
              <a:lnSpc>
                <a:spcPct val="100000"/>
              </a:lnSpc>
              <a:defRPr sz="4050" b="1">
                <a:solidFill>
                  <a:schemeClr val="tx2"/>
                </a:solidFill>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6"/>
            </p:custDataLst>
          </p:nvPr>
        </p:nvSpPr>
        <p:spPr>
          <a:xfrm>
            <a:off x="621983" y="198596"/>
            <a:ext cx="6117908" cy="1040130"/>
          </a:xfrm>
          <a:noFill/>
        </p:spPr>
        <p:txBody>
          <a:bodyPr wrap="square" anchor="b">
            <a:normAutofit/>
          </a:bodyPr>
          <a:lstStyle>
            <a:lvl1pPr marL="0" indent="0" algn="l">
              <a:lnSpc>
                <a:spcPct val="100000"/>
              </a:lnSpc>
              <a:buNone/>
              <a:defRPr sz="2400" b="1">
                <a:solidFill>
                  <a:schemeClr val="tx2"/>
                </a:solidFill>
                <a:latin typeface="+mj-lt"/>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normAutofit/>
          </a:bodyPr>
          <a:lstStyle/>
          <a:p>
            <a:endParaRPr lang="en-US" dirty="0"/>
          </a:p>
        </p:txBody>
      </p:sp>
      <p:sp>
        <p:nvSpPr>
          <p:cNvPr id="6" name="灯片编号占位符 5"/>
          <p:cNvSpPr>
            <a:spLocks noGrp="1"/>
          </p:cNvSpPr>
          <p:nvPr>
            <p:ph type="sldNum" sz="quarter" idx="12"/>
            <p:custDataLst>
              <p:tags r:id="rId9"/>
            </p:custDataLst>
          </p:nvPr>
        </p:nvSpPr>
        <p:spPr>
          <a:xfrm>
            <a:off x="6457950" y="4767263"/>
            <a:ext cx="2057400" cy="273844"/>
          </a:xfrm>
        </p:spPr>
        <p:txBody>
          <a:bodyPr wrap="square">
            <a:normAutofit/>
          </a:bodyPr>
          <a:lstStyle/>
          <a:p>
            <a:fld id="{BE5F26B5-172A-4DC2-B0B7-181CFC56B87C}" type="slidenum">
              <a:rPr lang="en-US" smtClean="0"/>
            </a:fld>
            <a:endParaRPr lang="en-US"/>
          </a:p>
        </p:txBody>
      </p:sp>
      <p:sp>
        <p:nvSpPr>
          <p:cNvPr id="24" name="文本占位符 23"/>
          <p:cNvSpPr>
            <a:spLocks noGrp="1"/>
          </p:cNvSpPr>
          <p:nvPr>
            <p:ph type="body" sz="quarter" idx="17" hasCustomPrompt="1"/>
            <p:custDataLst>
              <p:tags r:id="rId10"/>
            </p:custDataLst>
          </p:nvPr>
        </p:nvSpPr>
        <p:spPr>
          <a:xfrm>
            <a:off x="621983" y="3554132"/>
            <a:ext cx="4759452" cy="851060"/>
          </a:xfrm>
          <a:noFill/>
        </p:spPr>
        <p:txBody>
          <a:bodyPr wrap="square" anchor="t">
            <a:normAutofit/>
          </a:bodyPr>
          <a:lstStyle>
            <a:lvl1pPr marL="0" indent="0" algn="l">
              <a:lnSpc>
                <a:spcPct val="100000"/>
              </a:lnSpc>
              <a:buNone/>
              <a:defRPr sz="1500" b="0">
                <a:solidFill>
                  <a:schemeClr val="tx2"/>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b="1">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图片 11"/>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0" y="0"/>
            <a:ext cx="4714286" cy="3438095"/>
          </a:xfrm>
          <a:prstGeom prst="rect">
            <a:avLst/>
          </a:prstGeom>
        </p:spPr>
      </p:pic>
      <p:sp>
        <p:nvSpPr>
          <p:cNvPr id="2" name="标题 1"/>
          <p:cNvSpPr>
            <a:spLocks noGrp="1"/>
          </p:cNvSpPr>
          <p:nvPr>
            <p:ph type="title" hasCustomPrompt="1"/>
            <p:custDataLst>
              <p:tags r:id="rId5"/>
            </p:custDataLst>
          </p:nvPr>
        </p:nvSpPr>
        <p:spPr>
          <a:xfrm>
            <a:off x="3717036" y="260604"/>
            <a:ext cx="4759452" cy="980694"/>
          </a:xfrm>
          <a:noFill/>
        </p:spPr>
        <p:txBody>
          <a:bodyPr wrap="square" anchor="ctr" anchorCtr="0">
            <a:normAutofit/>
          </a:bodyPr>
          <a:lstStyle>
            <a:lvl1pPr algn="r">
              <a:defRPr sz="3300" b="1">
                <a:solidFill>
                  <a:schemeClr val="tx2"/>
                </a:solidFill>
                <a:latin typeface="+mj-lt"/>
              </a:defRPr>
            </a:lvl1pPr>
          </a:lstStyle>
          <a:p>
            <a:r>
              <a:rPr lang="en-US" dirty="0">
                <a:latin typeface="+mj-lt"/>
              </a:rPr>
              <a:t>Click to add title</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图片 2"/>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572" y="321"/>
            <a:ext cx="9142857" cy="5142857"/>
          </a:xfrm>
          <a:prstGeom prst="rect">
            <a:avLst/>
          </a:prstGeom>
        </p:spPr>
      </p:pic>
      <p:sp>
        <p:nvSpPr>
          <p:cNvPr id="2" name="标题 1"/>
          <p:cNvSpPr>
            <a:spLocks noGrp="1"/>
          </p:cNvSpPr>
          <p:nvPr>
            <p:ph type="title" hasCustomPrompt="1"/>
            <p:custDataLst>
              <p:tags r:id="rId5"/>
            </p:custDataLst>
          </p:nvPr>
        </p:nvSpPr>
        <p:spPr>
          <a:xfrm>
            <a:off x="2763679" y="3187065"/>
            <a:ext cx="5712619" cy="1134904"/>
          </a:xfrm>
          <a:noFill/>
        </p:spPr>
        <p:txBody>
          <a:bodyPr wrap="square" anchor="t">
            <a:normAutofit/>
          </a:bodyPr>
          <a:lstStyle>
            <a:lvl1pPr algn="r">
              <a:defRPr sz="2550" b="1">
                <a:solidFill>
                  <a:schemeClr val="tx2"/>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6"/>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7"/>
            </p:custDataLst>
          </p:nvPr>
        </p:nvSpPr>
        <p:spPr/>
        <p:txBody>
          <a:bodyPr/>
          <a:lstStyle/>
          <a:p>
            <a:endParaRPr lang="en-US"/>
          </a:p>
        </p:txBody>
      </p:sp>
      <p:sp>
        <p:nvSpPr>
          <p:cNvPr id="6"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en-US" smtClean="0"/>
            </a:fld>
            <a:endParaRPr lang="en-US"/>
          </a:p>
        </p:txBody>
      </p:sp>
      <p:sp>
        <p:nvSpPr>
          <p:cNvPr id="8" name="文本占位符 7"/>
          <p:cNvSpPr>
            <a:spLocks noGrp="1"/>
          </p:cNvSpPr>
          <p:nvPr>
            <p:ph type="body" sz="quarter" idx="13" hasCustomPrompt="1"/>
            <p:custDataLst>
              <p:tags r:id="rId9"/>
            </p:custDataLst>
          </p:nvPr>
        </p:nvSpPr>
        <p:spPr>
          <a:xfrm>
            <a:off x="3717036" y="1205008"/>
            <a:ext cx="4759452" cy="1789938"/>
          </a:xfrm>
          <a:noFill/>
        </p:spPr>
        <p:txBody>
          <a:bodyPr wrap="none" anchor="b">
            <a:normAutofit/>
          </a:bodyPr>
          <a:lstStyle>
            <a:lvl1pPr marL="0" indent="0" algn="r">
              <a:buNone/>
              <a:defRPr sz="5550" b="0">
                <a:solidFill>
                  <a:schemeClr val="tx2"/>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b">
            <a:normAutofit/>
          </a:bodyPr>
          <a:lstStyle>
            <a:lvl1pPr>
              <a:defRPr lang="en-US" b="1" dirty="0">
                <a:solidFill>
                  <a:schemeClr val="tx2"/>
                </a:solidFill>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761238" y="1257300"/>
            <a:ext cx="3618738" cy="3375900"/>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761738" y="1257300"/>
            <a:ext cx="3618738" cy="3375900"/>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762381" y="288036"/>
            <a:ext cx="7619238" cy="857250"/>
          </a:xfrm>
          <a:noFill/>
        </p:spPr>
        <p:txBody>
          <a:bodyPr vert="horz" wrap="square" lIns="0" tIns="0" rIns="0" bIns="0" rtlCol="0" anchor="b">
            <a:normAutofit/>
          </a:bodyPr>
          <a:lstStyle>
            <a:lvl1pPr>
              <a:defRPr lang="en-US" b="1"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772238" y="1261959"/>
            <a:ext cx="3602351" cy="383492"/>
          </a:xfrm>
        </p:spPr>
        <p:txBody>
          <a:bodyPr wrap="square" anchor="b">
            <a:normAutofit/>
          </a:bodyPr>
          <a:lstStyle>
            <a:lvl1pPr marL="0" indent="0">
              <a:buNone/>
              <a:defRPr sz="1800" b="1">
                <a:solidFill>
                  <a:schemeClr val="tx2"/>
                </a:solidFill>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772238" y="1770467"/>
            <a:ext cx="3602351" cy="2880122"/>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4769412" y="1261959"/>
            <a:ext cx="3620091" cy="383492"/>
          </a:xfrm>
        </p:spPr>
        <p:txBody>
          <a:bodyPr wrap="square" anchor="b">
            <a:normAutofit/>
          </a:bodyPr>
          <a:lstStyle>
            <a:lvl1pPr marL="0" indent="0">
              <a:buNone/>
              <a:defRPr sz="1800" b="1">
                <a:solidFill>
                  <a:schemeClr val="tx2"/>
                </a:solidFill>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4769412" y="1770467"/>
            <a:ext cx="3620091" cy="2880122"/>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b="1">
                <a:solidFill>
                  <a:schemeClr val="tx2"/>
                </a:solidFill>
                <a:latin typeface="+mj-lt"/>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a:xfrm>
            <a:off x="628650" y="270000"/>
            <a:ext cx="7886700" cy="4363200"/>
          </a:xfrm>
        </p:spPr>
        <p:txBody>
          <a:bodyPr wrap="square">
            <a:normAutofit/>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29841" y="270000"/>
            <a:ext cx="7886700" cy="648000"/>
          </a:xfrm>
        </p:spPr>
        <p:txBody>
          <a:bodyPr wrap="square">
            <a:normAutofit/>
          </a:bodyPr>
          <a:lstStyle>
            <a:lvl1pPr>
              <a:defRPr b="1">
                <a:solidFill>
                  <a:schemeClr val="tx2"/>
                </a:solidFill>
                <a:latin typeface="+mj-lt"/>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28650" y="972000"/>
            <a:ext cx="7885509" cy="432000"/>
          </a:xfrm>
        </p:spPr>
        <p:txBody>
          <a:bodyPr wrap="square" anchor="t">
            <a:normAutofit/>
          </a:bodyPr>
          <a:lstStyle>
            <a:lvl1pPr marL="0" indent="0">
              <a:buNone/>
              <a:defRPr sz="1350" b="1">
                <a:solidFill>
                  <a:schemeClr val="tx2"/>
                </a:solidFill>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6"/>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p>
            <a:endParaRPr lang="en-US"/>
          </a:p>
        </p:txBody>
      </p:sp>
      <p:sp>
        <p:nvSpPr>
          <p:cNvPr id="9" name="灯片编号占位符 8"/>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图片 6"/>
          <p:cNvPicPr>
            <a:picLocks noChangeAspect="1"/>
          </p:cNvPicPr>
          <p:nvPr userDrawn="1">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68" y="95"/>
            <a:ext cx="9143664" cy="5143311"/>
          </a:xfrm>
          <a:prstGeom prst="rect">
            <a:avLst/>
          </a:prstGeom>
        </p:spPr>
      </p:pic>
      <p:sp>
        <p:nvSpPr>
          <p:cNvPr id="2" name="标题 1"/>
          <p:cNvSpPr>
            <a:spLocks noGrp="1"/>
          </p:cNvSpPr>
          <p:nvPr>
            <p:ph type="ctrTitle" hasCustomPrompt="1"/>
            <p:custDataLst>
              <p:tags r:id="rId5"/>
            </p:custDataLst>
          </p:nvPr>
        </p:nvSpPr>
        <p:spPr>
          <a:xfrm>
            <a:off x="761238" y="1445281"/>
            <a:ext cx="7619238" cy="1372645"/>
          </a:xfrm>
          <a:noFill/>
        </p:spPr>
        <p:txBody>
          <a:bodyPr wrap="square" anchor="b">
            <a:normAutofit/>
          </a:bodyPr>
          <a:lstStyle>
            <a:lvl1pPr algn="ctr">
              <a:lnSpc>
                <a:spcPct val="100000"/>
              </a:lnSpc>
              <a:defRPr sz="4200" b="1">
                <a:solidFill>
                  <a:schemeClr val="bg1"/>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6"/>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7"/>
            </p:custDataLst>
          </p:nvPr>
        </p:nvSpPr>
        <p:spPr/>
        <p:txBody>
          <a:bodyPr/>
          <a:lstStyle/>
          <a:p>
            <a:endParaRPr lang="en-US"/>
          </a:p>
        </p:txBody>
      </p:sp>
      <p:sp>
        <p:nvSpPr>
          <p:cNvPr id="6" name="灯片编号占位符 5"/>
          <p:cNvSpPr>
            <a:spLocks noGrp="1"/>
          </p:cNvSpPr>
          <p:nvPr>
            <p:ph type="sldNum" sz="quarter" idx="12"/>
            <p:custDataLst>
              <p:tags r:id="rId8"/>
            </p:custDataLst>
          </p:nvPr>
        </p:nvSpPr>
        <p:spPr>
          <a:xfrm>
            <a:off x="6457950" y="4767263"/>
            <a:ext cx="2057400" cy="273844"/>
          </a:xfrm>
        </p:spPr>
        <p:txBody>
          <a:bodyPr wrap="square">
            <a:normAutofit/>
          </a:bodyPr>
          <a:lstStyle/>
          <a:p>
            <a:fld id="{BE5F26B5-172A-4DC2-B0B7-181CFC56B87C}" type="slidenum">
              <a:rPr lang="en-US" smtClean="0"/>
            </a:fld>
            <a:endParaRPr lang="en-US"/>
          </a:p>
        </p:txBody>
      </p:sp>
      <p:sp>
        <p:nvSpPr>
          <p:cNvPr id="24" name="文本占位符 23"/>
          <p:cNvSpPr>
            <a:spLocks noGrp="1"/>
          </p:cNvSpPr>
          <p:nvPr>
            <p:ph type="body" sz="quarter" idx="17" hasCustomPrompt="1"/>
            <p:custDataLst>
              <p:tags r:id="rId9"/>
            </p:custDataLst>
          </p:nvPr>
        </p:nvSpPr>
        <p:spPr>
          <a:xfrm>
            <a:off x="781812" y="2941370"/>
            <a:ext cx="7619238" cy="829818"/>
          </a:xfrm>
          <a:noFill/>
        </p:spPr>
        <p:txBody>
          <a:bodyPr wrap="square" anchor="t">
            <a:normAutofit/>
          </a:bodyPr>
          <a:lstStyle>
            <a:lvl1pPr marL="0" indent="0" algn="ctr">
              <a:lnSpc>
                <a:spcPct val="100000"/>
              </a:lnSpc>
              <a:buNone/>
              <a:defRPr sz="1350" b="0">
                <a:solidFill>
                  <a:schemeClr val="bg1"/>
                </a:solidFill>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Footer Placeholder 4"/>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Slide Number Placeholder 5"/>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Footer Placeholder 5"/>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7" name="Slide Number Placeholder 6"/>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8" name="Footer Placeholder 7"/>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9" name="Slide Number Placeholder 8"/>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4" name="Footer Placeholder 3"/>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3" name="Footer Placeholder 2"/>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Footer Placeholder 5"/>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7" name="Slide Number Placeholder 6"/>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6" name="Footer Placeholder 5"/>
          <p:cNvSpPr>
            <a:spLocks noGrp="1"/>
          </p:cNvSpPr>
          <p:nvPr>
            <p:ph type="ftr" sz="quarter" idx="11"/>
          </p:nvPr>
        </p:nvSpPr>
        <p:spPr/>
        <p:txBody>
          <a:bodyPr/>
          <a:lstStyle>
            <a:lvl1pPr>
              <a:defRPr>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7" name="Slide Number Placeholder 6"/>
          <p:cNvSpPr>
            <a:spLocks noGrp="1"/>
          </p:cNvSpPr>
          <p:nvPr>
            <p:ph type="sldNum" sz="quarter" idx="12"/>
          </p:nvPr>
        </p:nvSpPr>
        <p:spPr/>
        <p:txBody>
          <a:bodyPr/>
          <a:lstStyle>
            <a:lvl1pPr>
              <a:defRPr>
                <a:latin typeface="+mn-lt"/>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2" Type="http://schemas.openxmlformats.org/officeDocument/2006/relationships/theme" Target="../theme/theme2.xml"/><Relationship Id="rId21" Type="http://schemas.openxmlformats.org/officeDocument/2006/relationships/tags" Target="../tags/tag71.xml"/><Relationship Id="rId20" Type="http://schemas.openxmlformats.org/officeDocument/2006/relationships/tags" Target="../tags/tag70.xml"/><Relationship Id="rId2" Type="http://schemas.openxmlformats.org/officeDocument/2006/relationships/slideLayout" Target="../slideLayouts/slideLayout14.xml"/><Relationship Id="rId19" Type="http://schemas.openxmlformats.org/officeDocument/2006/relationships/tags" Target="../tags/tag69.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image" Target="../media/image7.png"/><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91440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atin typeface="+mn-lt"/>
                <a:ea typeface="+mn-ea"/>
              </a:defRPr>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矩形 9"/>
          <p:cNvSpPr/>
          <p:nvPr userDrawn="1">
            <p:custDataLst>
              <p:tags r:id="rId13"/>
            </p:custDataLst>
          </p:nvPr>
        </p:nvSpPr>
        <p:spPr>
          <a:xfrm>
            <a:off x="0" y="0"/>
            <a:ext cx="9141619" cy="5143500"/>
          </a:xfrm>
          <a:prstGeom prst="rect">
            <a:avLst/>
          </a:prstGeom>
          <a:gradFill>
            <a:gsLst>
              <a:gs pos="0">
                <a:schemeClr val="bg1"/>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pic>
        <p:nvPicPr>
          <p:cNvPr id="11" name="图片 10"/>
          <p:cNvPicPr>
            <a:picLocks noChangeAspect="1"/>
          </p:cNvPicPr>
          <p:nvPr userDrawn="1">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572" y="321"/>
            <a:ext cx="9142857" cy="5142857"/>
          </a:xfrm>
          <a:prstGeom prst="rect">
            <a:avLst/>
          </a:prstGeom>
        </p:spPr>
      </p:pic>
      <p:sp>
        <p:nvSpPr>
          <p:cNvPr id="2" name="标题占位符 1"/>
          <p:cNvSpPr>
            <a:spLocks noGrp="1"/>
          </p:cNvSpPr>
          <p:nvPr>
            <p:ph type="title"/>
            <p:custDataLst>
              <p:tags r:id="rId16"/>
            </p:custDataLst>
          </p:nvPr>
        </p:nvSpPr>
        <p:spPr>
          <a:xfrm>
            <a:off x="761238" y="288036"/>
            <a:ext cx="7619238" cy="857250"/>
          </a:xfrm>
          <a:prstGeom prst="rect">
            <a:avLst/>
          </a:prstGeom>
          <a:noFill/>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7"/>
            </p:custDataLst>
          </p:nvPr>
        </p:nvSpPr>
        <p:spPr>
          <a:xfrm>
            <a:off x="761238" y="1330452"/>
            <a:ext cx="7619238" cy="3154680"/>
          </a:xfrm>
          <a:prstGeom prst="rect">
            <a:avLst/>
          </a:prstGeom>
          <a:noFill/>
        </p:spPr>
        <p:txBody>
          <a:bodyPr vert="horz" wrap="square" lIns="0" tIns="0" rIns="0" bIns="0" rtlCol="0" anchor="t">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8"/>
            </p:custDataLst>
          </p:nvPr>
        </p:nvSpPr>
        <p:spPr>
          <a:xfrm>
            <a:off x="62865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9"/>
            </p:custDataLst>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US"/>
          </a:p>
        </p:txBody>
      </p:sp>
      <p:sp>
        <p:nvSpPr>
          <p:cNvPr id="6" name="灯片编号占位符 5"/>
          <p:cNvSpPr>
            <a:spLocks noGrp="1"/>
          </p:cNvSpPr>
          <p:nvPr>
            <p:ph type="sldNum" sz="quarter" idx="4"/>
            <p:custDataLst>
              <p:tags r:id="rId20"/>
            </p:custDataLst>
          </p:nvPr>
        </p:nvSpPr>
        <p:spPr>
          <a:xfrm>
            <a:off x="6457950"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100000"/>
        </a:lnSpc>
        <a:spcBef>
          <a:spcPct val="0"/>
        </a:spcBef>
        <a:buNone/>
        <a:defRPr sz="2550" b="0" kern="1200">
          <a:solidFill>
            <a:schemeClr val="tx2"/>
          </a:solidFill>
          <a:latin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350" b="0" kern="1200">
          <a:solidFill>
            <a:schemeClr val="tx2"/>
          </a:solidFill>
          <a:latin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200" b="0" kern="1200">
          <a:solidFill>
            <a:schemeClr val="tx2"/>
          </a:solidFill>
          <a:latin typeface="+mn-ea"/>
        </a:defRPr>
      </a:lvl2pPr>
      <a:lvl3pPr marL="599440" indent="-121285" algn="l" defTabSz="685800" rtl="0" eaLnBrk="1" latinLnBrk="0" hangingPunct="1">
        <a:lnSpc>
          <a:spcPct val="130000"/>
        </a:lnSpc>
        <a:spcBef>
          <a:spcPts val="0"/>
        </a:spcBef>
        <a:buFont typeface="Arial" panose="020B0604020202020204" pitchFamily="34" charset="0"/>
        <a:buChar char="•"/>
        <a:defRPr sz="1050" b="0" kern="1200">
          <a:solidFill>
            <a:schemeClr val="tx2"/>
          </a:solidFill>
          <a:latin typeface="+mn-ea"/>
        </a:defRPr>
      </a:lvl3pPr>
      <a:lvl4pPr marL="772795" indent="-111760" algn="l" defTabSz="685800" rtl="0" eaLnBrk="1" latinLnBrk="0" hangingPunct="1">
        <a:lnSpc>
          <a:spcPct val="130000"/>
        </a:lnSpc>
        <a:spcBef>
          <a:spcPts val="0"/>
        </a:spcBef>
        <a:buFont typeface="Arial" panose="020B0604020202020204" pitchFamily="34" charset="0"/>
        <a:buChar char="•"/>
        <a:defRPr sz="900" b="0" kern="1200">
          <a:solidFill>
            <a:schemeClr val="tx2"/>
          </a:solidFill>
          <a:latin typeface="+mn-ea"/>
        </a:defRPr>
      </a:lvl4pPr>
      <a:lvl5pPr marL="926465" indent="-95250" algn="l" defTabSz="685800" rtl="0" eaLnBrk="1" latinLnBrk="0" hangingPunct="1">
        <a:lnSpc>
          <a:spcPct val="130000"/>
        </a:lnSpc>
        <a:spcBef>
          <a:spcPts val="0"/>
        </a:spcBef>
        <a:buFont typeface="Arial" panose="020B0604020202020204" pitchFamily="34" charset="0"/>
        <a:buChar char="•"/>
        <a:defRPr sz="900" b="0" kern="1200">
          <a:solidFill>
            <a:schemeClr val="tx2"/>
          </a:solidFill>
          <a:latin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3.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image" Target="../media/image8.png"/><Relationship Id="rId1" Type="http://schemas.openxmlformats.org/officeDocument/2006/relationships/tags" Target="../tags/tag7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4.xml"/><Relationship Id="rId5" Type="http://schemas.openxmlformats.org/officeDocument/2006/relationships/tags" Target="../tags/tag109.xml"/><Relationship Id="rId4" Type="http://schemas.openxmlformats.org/officeDocument/2006/relationships/image" Target="../media/image13.png"/><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11.xml"/><Relationship Id="rId2" Type="http://schemas.openxmlformats.org/officeDocument/2006/relationships/image" Target="../media/image14.png"/><Relationship Id="rId1" Type="http://schemas.openxmlformats.org/officeDocument/2006/relationships/tags" Target="../tags/tag110.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15.png"/><Relationship Id="rId1" Type="http://schemas.openxmlformats.org/officeDocument/2006/relationships/tags" Target="../tags/tag11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4.xml"/><Relationship Id="rId5" Type="http://schemas.openxmlformats.org/officeDocument/2006/relationships/tags" Target="../tags/tag118.xml"/><Relationship Id="rId4" Type="http://schemas.openxmlformats.org/officeDocument/2006/relationships/image" Target="../media/image16.png"/><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image" Target="../media/image17.png"/><Relationship Id="rId1" Type="http://schemas.openxmlformats.org/officeDocument/2006/relationships/tags" Target="../tags/tag119.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4.xml"/><Relationship Id="rId5" Type="http://schemas.openxmlformats.org/officeDocument/2006/relationships/tags" Target="../tags/tag125.xml"/><Relationship Id="rId4" Type="http://schemas.openxmlformats.org/officeDocument/2006/relationships/image" Target="../media/image18.png"/><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image" Target="../media/image19.png"/><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4.xml"/><Relationship Id="rId5" Type="http://schemas.openxmlformats.org/officeDocument/2006/relationships/tags" Target="../tags/tag132.xml"/><Relationship Id="rId4" Type="http://schemas.openxmlformats.org/officeDocument/2006/relationships/image" Target="../media/image20.png"/><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4.xml"/><Relationship Id="rId5" Type="http://schemas.openxmlformats.org/officeDocument/2006/relationships/tags" Target="../tags/tag136.xml"/><Relationship Id="rId4" Type="http://schemas.openxmlformats.org/officeDocument/2006/relationships/image" Target="../media/image21.png"/><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4.xml"/><Relationship Id="rId5" Type="http://schemas.openxmlformats.org/officeDocument/2006/relationships/tags" Target="../tags/tag140.xml"/><Relationship Id="rId4" Type="http://schemas.openxmlformats.org/officeDocument/2006/relationships/image" Target="../media/image22.png"/><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4.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9.png"/><Relationship Id="rId1" Type="http://schemas.openxmlformats.org/officeDocument/2006/relationships/tags" Target="../tags/tag77.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tags" Target="../tags/tag143.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142.xml"/><Relationship Id="rId10" Type="http://schemas.openxmlformats.org/officeDocument/2006/relationships/notesSlide" Target="../notesSlides/notesSlide15.xml"/><Relationship Id="rId1" Type="http://schemas.openxmlformats.org/officeDocument/2006/relationships/tags" Target="../tags/tag141.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4.xml"/><Relationship Id="rId5" Type="http://schemas.openxmlformats.org/officeDocument/2006/relationships/tags" Target="../tags/tag14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14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4.xml"/><Relationship Id="rId4" Type="http://schemas.openxmlformats.org/officeDocument/2006/relationships/tags" Target="../tags/tag148.xml"/><Relationship Id="rId3" Type="http://schemas.openxmlformats.org/officeDocument/2006/relationships/image" Target="../media/image31.png"/><Relationship Id="rId2" Type="http://schemas.openxmlformats.org/officeDocument/2006/relationships/tags" Target="../tags/tag147.xml"/><Relationship Id="rId1" Type="http://schemas.openxmlformats.org/officeDocument/2006/relationships/tags" Target="../tags/tag14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4.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4.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10.png"/><Relationship Id="rId1" Type="http://schemas.openxmlformats.org/officeDocument/2006/relationships/tags" Target="../tags/tag84.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4.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image" Target="../media/image10.png"/><Relationship Id="rId1" Type="http://schemas.openxmlformats.org/officeDocument/2006/relationships/tags" Target="../tags/tag8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4.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4.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11.png"/><Relationship Id="rId2" Type="http://schemas.openxmlformats.org/officeDocument/2006/relationships/tags" Target="../tags/tag99.xml"/><Relationship Id="rId1" Type="http://schemas.openxmlformats.org/officeDocument/2006/relationships/tags" Target="../tags/tag98.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4.xml"/><Relationship Id="rId5" Type="http://schemas.openxmlformats.org/officeDocument/2006/relationships/tags" Target="../tags/tag105.xml"/><Relationship Id="rId4" Type="http://schemas.openxmlformats.org/officeDocument/2006/relationships/image" Target="../media/image12.png"/><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pic>
        <p:nvPicPr>
          <p:cNvPr id="7" name="Google Shape;491;p75"/>
          <p:cNvPicPr preferRelativeResize="0"/>
          <p:nvPr>
            <p:custDataLst>
              <p:tags r:id="rId1"/>
            </p:custDataLst>
          </p:nvPr>
        </p:nvPicPr>
        <p:blipFill>
          <a:blip r:embed="rId2"/>
          <a:stretch>
            <a:fillRect/>
          </a:stretch>
        </p:blipFill>
        <p:spPr>
          <a:xfrm>
            <a:off x="7778425" y="231776"/>
            <a:ext cx="635592" cy="461700"/>
          </a:xfrm>
          <a:prstGeom prst="rect">
            <a:avLst/>
          </a:prstGeom>
          <a:noFill/>
          <a:ln>
            <a:noFill/>
          </a:ln>
        </p:spPr>
      </p:pic>
      <p:sp>
        <p:nvSpPr>
          <p:cNvPr id="4" name="标题 3"/>
          <p:cNvSpPr>
            <a:spLocks noGrp="1"/>
          </p:cNvSpPr>
          <p:nvPr>
            <p:ph type="ctrTitle"/>
            <p:custDataLst>
              <p:tags r:id="rId3"/>
            </p:custDataLst>
          </p:nvPr>
        </p:nvSpPr>
        <p:spPr>
          <a:xfrm>
            <a:off x="621983" y="1363504"/>
            <a:ext cx="6614160" cy="2057876"/>
          </a:xfrm>
        </p:spPr>
        <p:txBody>
          <a:bodyPr/>
          <a:p>
            <a:pPr marL="0" indent="0" algn="l">
              <a:lnSpc>
                <a:spcPct val="100000"/>
              </a:lnSpc>
              <a:spcBef>
                <a:spcPts val="0"/>
              </a:spcBef>
              <a:spcAft>
                <a:spcPts val="0"/>
              </a:spcAft>
              <a:buSzPct val="100000"/>
            </a:pPr>
            <a:r>
              <a:rPr lang="en-US" sz="4050"/>
              <a:t>NLP Chatbot Development Using Dialogflow</a:t>
            </a:r>
            <a:endParaRPr lang="en-US" sz="4050"/>
          </a:p>
        </p:txBody>
      </p:sp>
      <p:sp>
        <p:nvSpPr>
          <p:cNvPr id="5" name="副标题 4"/>
          <p:cNvSpPr>
            <a:spLocks noGrp="1"/>
          </p:cNvSpPr>
          <p:nvPr>
            <p:ph type="subTitle" idx="1"/>
            <p:custDataLst>
              <p:tags r:id="rId4"/>
            </p:custDataLst>
          </p:nvPr>
        </p:nvSpPr>
        <p:spPr>
          <a:xfrm>
            <a:off x="621983" y="190341"/>
            <a:ext cx="6117908" cy="1040130"/>
          </a:xfrm>
        </p:spPr>
        <p:txBody>
          <a:bodyPr/>
          <a:p>
            <a:pPr marL="0" indent="0" algn="l">
              <a:lnSpc>
                <a:spcPct val="100000"/>
              </a:lnSpc>
              <a:spcBef>
                <a:spcPts val="750"/>
              </a:spcBef>
              <a:spcAft>
                <a:spcPts val="0"/>
              </a:spcAft>
              <a:buSzPct val="100000"/>
            </a:pPr>
            <a:r>
              <a:rPr lang="en-GB">
                <a:sym typeface="Arial" panose="020B0604020202020204"/>
              </a:rPr>
              <a:t>Group Id: F24PROJECTB3B8C</a:t>
            </a:r>
            <a:endParaRPr>
              <a:sym typeface="Arial" panose="020B0604020202020204"/>
            </a:endParaRPr>
          </a:p>
          <a:p>
            <a:pPr marL="0" indent="0" algn="l">
              <a:lnSpc>
                <a:spcPct val="100000"/>
              </a:lnSpc>
              <a:spcBef>
                <a:spcPts val="750"/>
              </a:spcBef>
              <a:spcAft>
                <a:spcPts val="0"/>
              </a:spcAft>
              <a:buSzPct val="100000"/>
            </a:pPr>
            <a:endParaRPr>
              <a:sym typeface="Arial" panose="020B0604020202020204"/>
            </a:endParaRPr>
          </a:p>
        </p:txBody>
      </p:sp>
      <p:sp>
        <p:nvSpPr>
          <p:cNvPr id="6" name="文本占位符 5"/>
          <p:cNvSpPr>
            <a:spLocks noGrp="1"/>
          </p:cNvSpPr>
          <p:nvPr>
            <p:ph type="body" sz="quarter" idx="17"/>
            <p:custDataLst>
              <p:tags r:id="rId5"/>
            </p:custDataLst>
          </p:nvPr>
        </p:nvSpPr>
        <p:spPr>
          <a:xfrm>
            <a:off x="621983" y="3554132"/>
            <a:ext cx="4759452" cy="851060"/>
          </a:xfrm>
        </p:spPr>
        <p:txBody>
          <a:bodyPr/>
          <a:p>
            <a:r>
              <a:rPr lang="en-US"/>
              <a:t>Name</a:t>
            </a:r>
            <a:endParaRPr lang="en-US"/>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36" name="Shape 536"/>
        <p:cNvGrpSpPr/>
        <p:nvPr/>
      </p:nvGrpSpPr>
      <p:grpSpPr>
        <a:xfrm>
          <a:off x="0" y="0"/>
          <a:ext cx="0" cy="0"/>
          <a:chOff x="0" y="0"/>
          <a:chExt cx="0" cy="0"/>
        </a:xfrm>
      </p:grpSpPr>
      <p:sp>
        <p:nvSpPr>
          <p:cNvPr id="3" name="Google Shape;537;p82"/>
          <p:cNvSpPr txBox="1"/>
          <p:nvPr>
            <p:custDataLst>
              <p:tags r:id="rId1"/>
            </p:custDataLst>
          </p:nvPr>
        </p:nvSpPr>
        <p:spPr>
          <a:xfrm>
            <a:off x="3621263" y="4570650"/>
            <a:ext cx="14739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 ERD</a:t>
            </a:r>
            <a:endParaRPr lang="en-GB">
              <a:solidFill>
                <a:schemeClr val="tx1"/>
              </a:solidFill>
            </a:endParaRPr>
          </a:p>
        </p:txBody>
      </p:sp>
      <p:sp>
        <p:nvSpPr>
          <p:cNvPr id="538" name="Google Shape;538;p82"/>
          <p:cNvSpPr txBox="1"/>
          <p:nvPr>
            <p:custDataLst>
              <p:tags r:id="rId2"/>
            </p:custDataLst>
          </p:nvPr>
        </p:nvSpPr>
        <p:spPr>
          <a:xfrm>
            <a:off x="4563150" y="57285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2" name="Picture 1" descr="ERD.drawio"/>
          <p:cNvPicPr>
            <a:picLocks noChangeAspect="1"/>
          </p:cNvPicPr>
          <p:nvPr>
            <p:custDataLst>
              <p:tags r:id="rId3"/>
            </p:custDataLst>
          </p:nvPr>
        </p:nvPicPr>
        <p:blipFill>
          <a:blip r:embed="rId4"/>
          <a:stretch>
            <a:fillRect/>
          </a:stretch>
        </p:blipFill>
        <p:spPr>
          <a:xfrm>
            <a:off x="0" y="-635"/>
            <a:ext cx="9144000" cy="4668520"/>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hatbotIntentFlow.drawio"/>
          <p:cNvPicPr>
            <a:picLocks noChangeAspect="1"/>
          </p:cNvPicPr>
          <p:nvPr>
            <p:custDataLst>
              <p:tags r:id="rId1"/>
            </p:custDataLst>
          </p:nvPr>
        </p:nvPicPr>
        <p:blipFill>
          <a:blip r:embed="rId2"/>
          <a:stretch>
            <a:fillRect/>
          </a:stretch>
        </p:blipFill>
        <p:spPr>
          <a:xfrm>
            <a:off x="88900" y="0"/>
            <a:ext cx="8749665" cy="485267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2"/>
          <a:stretch>
            <a:fillRect/>
          </a:stretch>
        </p:blipFill>
        <p:spPr>
          <a:xfrm>
            <a:off x="808355" y="528955"/>
            <a:ext cx="7355840" cy="4004945"/>
          </a:xfrm>
          <a:prstGeom prst="rect">
            <a:avLst/>
          </a:prstGeom>
        </p:spPr>
      </p:pic>
      <p:sp>
        <p:nvSpPr>
          <p:cNvPr id="3" name="Title 1"/>
          <p:cNvSpPr>
            <a:spLocks noGrp="1"/>
          </p:cNvSpPr>
          <p:nvPr>
            <p:custDataLst>
              <p:tags r:id="rId3"/>
            </p:custDataLst>
          </p:nvPr>
        </p:nvSpPr>
        <p:spPr>
          <a:xfrm>
            <a:off x="2134051" y="5005475"/>
            <a:ext cx="5358600" cy="593700"/>
          </a:xfrm>
          <a:prstGeom prst="rect">
            <a:avLst/>
          </a:prstGeom>
        </p:spPr>
        <p:txBody>
          <a:bodyPr vert="horz" lIns="91440" tIns="45720" rIns="91440" bIns="45720" rtlCol="0" anchor="ctr">
            <a:normAutofit fontScale="6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 Database Diagram</a:t>
            </a:r>
            <a:endParaRPr lang="en-US">
              <a:solidFill>
                <a:schemeClr val="tx1"/>
              </a:solidFill>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2" name="Google Shape;551;p84"/>
          <p:cNvSpPr txBox="1"/>
          <p:nvPr>
            <p:custDataLst>
              <p:tags r:id="rId1"/>
            </p:custDataLst>
          </p:nvPr>
        </p:nvSpPr>
        <p:spPr>
          <a:xfrm>
            <a:off x="2134051" y="5005475"/>
            <a:ext cx="53586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Class Diagram</a:t>
            </a:r>
            <a:endParaRPr lang="en-GB">
              <a:solidFill>
                <a:schemeClr val="tx1"/>
              </a:solidFill>
            </a:endParaRPr>
          </a:p>
          <a:p>
            <a:pPr marL="0" lvl="0" indent="0" algn="l" rtl="0">
              <a:spcBef>
                <a:spcPts val="0"/>
              </a:spcBef>
              <a:spcAft>
                <a:spcPts val="0"/>
              </a:spcAft>
              <a:buNone/>
            </a:pPr>
            <a:endParaRPr>
              <a:solidFill>
                <a:schemeClr val="tx1"/>
              </a:solidFill>
            </a:endParaRPr>
          </a:p>
          <a:p>
            <a:pPr marL="0" lvl="0" indent="0" algn="l" rtl="0">
              <a:spcBef>
                <a:spcPts val="0"/>
              </a:spcBef>
              <a:spcAft>
                <a:spcPts val="0"/>
              </a:spcAft>
              <a:buNone/>
            </a:pPr>
            <a:endParaRPr>
              <a:solidFill>
                <a:schemeClr val="tx1"/>
              </a:solidFill>
            </a:endParaRPr>
          </a:p>
        </p:txBody>
      </p:sp>
      <p:sp>
        <p:nvSpPr>
          <p:cNvPr id="552" name="Google Shape;552;p84"/>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53" name="Google Shape;553;p84" title="CLASSDIAGRAM.png"/>
          <p:cNvPicPr preferRelativeResize="0"/>
          <p:nvPr>
            <p:custDataLst>
              <p:tags r:id="rId3"/>
            </p:custDataLst>
          </p:nvPr>
        </p:nvPicPr>
        <p:blipFill>
          <a:blip r:embed="rId4"/>
          <a:stretch>
            <a:fillRect/>
          </a:stretch>
        </p:blipFill>
        <p:spPr>
          <a:xfrm>
            <a:off x="152400" y="152400"/>
            <a:ext cx="8991600" cy="4298199"/>
          </a:xfrm>
          <a:prstGeom prst="rect">
            <a:avLst/>
          </a:prstGeom>
          <a:noFill/>
          <a:ln>
            <a:noFill/>
          </a:ln>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3" descr="IMG_256"/>
          <p:cNvPicPr>
            <a:picLocks noChangeAspect="1"/>
          </p:cNvPicPr>
          <p:nvPr>
            <p:custDataLst>
              <p:tags r:id="rId1"/>
            </p:custDataLst>
          </p:nvPr>
        </p:nvPicPr>
        <p:blipFill>
          <a:blip r:embed="rId2"/>
          <a:stretch>
            <a:fillRect/>
          </a:stretch>
        </p:blipFill>
        <p:spPr>
          <a:xfrm>
            <a:off x="254000" y="0"/>
            <a:ext cx="8636000" cy="4508500"/>
          </a:xfrm>
          <a:prstGeom prst="rect">
            <a:avLst/>
          </a:prstGeom>
          <a:noFill/>
          <a:ln w="9525">
            <a:noFill/>
          </a:ln>
        </p:spPr>
      </p:pic>
      <p:sp>
        <p:nvSpPr>
          <p:cNvPr id="4" name="Text Box 3"/>
          <p:cNvSpPr txBox="1"/>
          <p:nvPr>
            <p:custDataLst>
              <p:tags r:id="rId3"/>
            </p:custDataLst>
          </p:nvPr>
        </p:nvSpPr>
        <p:spPr>
          <a:xfrm>
            <a:off x="1929765" y="4744720"/>
            <a:ext cx="3554095" cy="521970"/>
          </a:xfrm>
          <a:prstGeom prst="rect">
            <a:avLst/>
          </a:prstGeom>
          <a:noFill/>
        </p:spPr>
        <p:txBody>
          <a:bodyPr wrap="square" rtlCol="0">
            <a:normAutofit/>
          </a:bodyPr>
          <a:p>
            <a:r>
              <a:rPr lang="en-US" altLang="en-GB" b="1">
                <a:solidFill>
                  <a:schemeClr val="dk1"/>
                </a:solidFill>
                <a:latin typeface="+mn-lt"/>
                <a:ea typeface="+mn-ea"/>
                <a:sym typeface="+mn-ea"/>
              </a:rPr>
              <a:t>User/customer</a:t>
            </a:r>
            <a:r>
              <a:rPr lang="en-GB" b="1">
                <a:solidFill>
                  <a:schemeClr val="dk1"/>
                </a:solidFill>
                <a:latin typeface="+mn-lt"/>
                <a:ea typeface="+mn-ea"/>
                <a:sym typeface="+mn-ea"/>
              </a:rPr>
              <a:t> Sequence Diagram</a:t>
            </a:r>
            <a:endParaRPr lang="en-GB" b="1">
              <a:solidFill>
                <a:schemeClr val="dk1"/>
              </a:solidFill>
              <a:latin typeface="+mn-lt"/>
              <a:ea typeface="+mn-ea"/>
            </a:endParaRPr>
          </a:p>
          <a:p>
            <a:endParaRPr lang="en-GB" b="1">
              <a:solidFill>
                <a:schemeClr val="dk1"/>
              </a:solidFill>
              <a:latin typeface="+mn-lt"/>
              <a:ea typeface="+mn-ea"/>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57" name="Shape 557"/>
        <p:cNvGrpSpPr/>
        <p:nvPr/>
      </p:nvGrpSpPr>
      <p:grpSpPr>
        <a:xfrm>
          <a:off x="0" y="0"/>
          <a:ext cx="0" cy="0"/>
          <a:chOff x="0" y="0"/>
          <a:chExt cx="0" cy="0"/>
        </a:xfrm>
      </p:grpSpPr>
      <p:sp>
        <p:nvSpPr>
          <p:cNvPr id="2" name="Google Shape;558;p85"/>
          <p:cNvSpPr txBox="1"/>
          <p:nvPr>
            <p:custDataLst>
              <p:tags r:id="rId1"/>
            </p:custDataLst>
          </p:nvPr>
        </p:nvSpPr>
        <p:spPr>
          <a:xfrm>
            <a:off x="453390" y="4849265"/>
            <a:ext cx="73401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Reservation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59" name="Google Shape;559;p85"/>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60" name="Google Shape;560;p85" title="sequnece diagram of reservavtion.png"/>
          <p:cNvPicPr preferRelativeResize="0"/>
          <p:nvPr>
            <p:custDataLst>
              <p:tags r:id="rId3"/>
            </p:custDataLst>
          </p:nvPr>
        </p:nvPicPr>
        <p:blipFill>
          <a:blip r:embed="rId4"/>
          <a:stretch>
            <a:fillRect/>
          </a:stretch>
        </p:blipFill>
        <p:spPr>
          <a:xfrm>
            <a:off x="152400" y="152400"/>
            <a:ext cx="9144000" cy="4567376"/>
          </a:xfrm>
          <a:prstGeom prst="rect">
            <a:avLst/>
          </a:prstGeom>
          <a:noFill/>
          <a:ln>
            <a:noFill/>
          </a:ln>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sequnece diagram of order"/>
          <p:cNvPicPr>
            <a:picLocks noChangeAspect="1"/>
          </p:cNvPicPr>
          <p:nvPr>
            <p:custDataLst>
              <p:tags r:id="rId1"/>
            </p:custDataLst>
          </p:nvPr>
        </p:nvPicPr>
        <p:blipFill>
          <a:blip r:embed="rId2"/>
          <a:stretch>
            <a:fillRect/>
          </a:stretch>
        </p:blipFill>
        <p:spPr>
          <a:xfrm>
            <a:off x="86995" y="0"/>
            <a:ext cx="8748395" cy="4561840"/>
          </a:xfrm>
          <a:prstGeom prst="rect">
            <a:avLst/>
          </a:prstGeom>
        </p:spPr>
      </p:pic>
      <p:sp>
        <p:nvSpPr>
          <p:cNvPr id="4" name="Text Box 3"/>
          <p:cNvSpPr txBox="1"/>
          <p:nvPr>
            <p:custDataLst>
              <p:tags r:id="rId3"/>
            </p:custDataLst>
          </p:nvPr>
        </p:nvSpPr>
        <p:spPr>
          <a:xfrm>
            <a:off x="1575435" y="4712970"/>
            <a:ext cx="4995545" cy="829945"/>
          </a:xfrm>
          <a:prstGeom prst="rect">
            <a:avLst/>
          </a:prstGeom>
          <a:noFill/>
        </p:spPr>
        <p:txBody>
          <a:bodyPr wrap="square" rtlCol="0">
            <a:normAutofit/>
          </a:bodyPr>
          <a:p>
            <a:r>
              <a:rPr lang="en-US" altLang="en-GB" sz="2400" b="1">
                <a:solidFill>
                  <a:schemeClr val="dk1"/>
                </a:solidFill>
                <a:latin typeface="+mn-lt"/>
                <a:ea typeface="+mn-ea"/>
                <a:sym typeface="+mn-ea"/>
              </a:rPr>
              <a:t>Order</a:t>
            </a:r>
            <a:r>
              <a:rPr lang="en-GB" sz="2400" b="1">
                <a:solidFill>
                  <a:schemeClr val="dk1"/>
                </a:solidFill>
                <a:latin typeface="+mn-lt"/>
                <a:ea typeface="+mn-ea"/>
                <a:sym typeface="+mn-ea"/>
              </a:rPr>
              <a:t> Sequence Diagram</a:t>
            </a:r>
            <a:endParaRPr lang="en-GB" sz="2400" b="1">
              <a:solidFill>
                <a:schemeClr val="dk1"/>
              </a:solidFill>
              <a:latin typeface="+mn-lt"/>
              <a:ea typeface="+mn-ea"/>
            </a:endParaRPr>
          </a:p>
          <a:p>
            <a:endParaRPr lang="en-GB" sz="2400" b="1">
              <a:solidFill>
                <a:schemeClr val="dk1"/>
              </a:solidFill>
              <a:latin typeface="+mn-lt"/>
              <a:ea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71" name="Shape 571"/>
        <p:cNvGrpSpPr/>
        <p:nvPr/>
      </p:nvGrpSpPr>
      <p:grpSpPr>
        <a:xfrm>
          <a:off x="0" y="0"/>
          <a:ext cx="0" cy="0"/>
          <a:chOff x="0" y="0"/>
          <a:chExt cx="0" cy="0"/>
        </a:xfrm>
      </p:grpSpPr>
      <p:sp>
        <p:nvSpPr>
          <p:cNvPr id="2" name="Google Shape;572;p87"/>
          <p:cNvSpPr txBox="1"/>
          <p:nvPr>
            <p:custDataLst>
              <p:tags r:id="rId1"/>
            </p:custDataLst>
          </p:nvPr>
        </p:nvSpPr>
        <p:spPr>
          <a:xfrm>
            <a:off x="1253410" y="4803545"/>
            <a:ext cx="68496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Feedback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73" name="Google Shape;573;p87"/>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74" name="Google Shape;574;p87" title="sequnece diagram of feedbackn.png"/>
          <p:cNvPicPr preferRelativeResize="0"/>
          <p:nvPr>
            <p:custDataLst>
              <p:tags r:id="rId3"/>
            </p:custDataLst>
          </p:nvPr>
        </p:nvPicPr>
        <p:blipFill>
          <a:blip r:embed="rId4"/>
          <a:stretch>
            <a:fillRect/>
          </a:stretch>
        </p:blipFill>
        <p:spPr>
          <a:xfrm>
            <a:off x="193825" y="0"/>
            <a:ext cx="9144001" cy="4719775"/>
          </a:xfrm>
          <a:prstGeom prst="rect">
            <a:avLst/>
          </a:prstGeom>
          <a:noFill/>
          <a:ln>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78" name="Shape 578"/>
        <p:cNvGrpSpPr/>
        <p:nvPr/>
      </p:nvGrpSpPr>
      <p:grpSpPr>
        <a:xfrm>
          <a:off x="0" y="0"/>
          <a:ext cx="0" cy="0"/>
          <a:chOff x="0" y="0"/>
          <a:chExt cx="0" cy="0"/>
        </a:xfrm>
      </p:grpSpPr>
      <p:sp>
        <p:nvSpPr>
          <p:cNvPr id="2" name="Google Shape;579;p88"/>
          <p:cNvSpPr txBox="1"/>
          <p:nvPr>
            <p:custDataLst>
              <p:tags r:id="rId1"/>
            </p:custDataLst>
          </p:nvPr>
        </p:nvSpPr>
        <p:spPr>
          <a:xfrm>
            <a:off x="1170310" y="4813070"/>
            <a:ext cx="65388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Customer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80" name="Google Shape;580;p88"/>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81" name="Google Shape;581;p88"/>
          <p:cNvPicPr preferRelativeResize="0"/>
          <p:nvPr>
            <p:custDataLst>
              <p:tags r:id="rId3"/>
            </p:custDataLst>
          </p:nvPr>
        </p:nvPicPr>
        <p:blipFill>
          <a:blip r:embed="rId4"/>
          <a:stretch>
            <a:fillRect/>
          </a:stretch>
        </p:blipFill>
        <p:spPr>
          <a:xfrm>
            <a:off x="0" y="0"/>
            <a:ext cx="9443449" cy="4533426"/>
          </a:xfrm>
          <a:prstGeom prst="rect">
            <a:avLst/>
          </a:prstGeom>
          <a:noFill/>
          <a:ln>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85" name="Shape 585"/>
        <p:cNvGrpSpPr/>
        <p:nvPr/>
      </p:nvGrpSpPr>
      <p:grpSpPr>
        <a:xfrm>
          <a:off x="0" y="0"/>
          <a:ext cx="0" cy="0"/>
          <a:chOff x="0" y="0"/>
          <a:chExt cx="0" cy="0"/>
        </a:xfrm>
      </p:grpSpPr>
      <p:sp>
        <p:nvSpPr>
          <p:cNvPr id="2" name="Google Shape;586;p89"/>
          <p:cNvSpPr txBox="1"/>
          <p:nvPr>
            <p:custDataLst>
              <p:tags r:id="rId1"/>
            </p:custDataLst>
          </p:nvPr>
        </p:nvSpPr>
        <p:spPr>
          <a:xfrm>
            <a:off x="1182375" y="4801005"/>
            <a:ext cx="6538800" cy="593700"/>
          </a:xfrm>
          <a:prstGeom prst="rect">
            <a:avLst/>
          </a:prstGeom>
          <a:noFill/>
          <a:ln w="9525">
            <a:noFill/>
          </a:ln>
        </p:spPr>
        <p:txBody>
          <a:bodyPr wrap="square" lIns="91425" tIns="91425" rIns="91425" bIns="91425" anchor="ctr" anchorCtr="0">
            <a:normAutofit fontScale="9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Menu Sequence Diagram</a:t>
            </a:r>
            <a:endParaRPr lang="en-GB">
              <a:solidFill>
                <a:schemeClr val="tx1"/>
              </a:solidFill>
            </a:endParaRPr>
          </a:p>
          <a:p>
            <a:pPr marL="0" lvl="0" indent="0" algn="l" rtl="0">
              <a:spcBef>
                <a:spcPts val="0"/>
              </a:spcBef>
              <a:spcAft>
                <a:spcPts val="0"/>
              </a:spcAft>
              <a:buNone/>
            </a:pPr>
            <a:endParaRPr lang="en-GB">
              <a:solidFill>
                <a:schemeClr val="tx1"/>
              </a:solidFill>
            </a:endParaRPr>
          </a:p>
        </p:txBody>
      </p:sp>
      <p:sp>
        <p:nvSpPr>
          <p:cNvPr id="587" name="Google Shape;587;p89"/>
          <p:cNvSpPr txBox="1"/>
          <p:nvPr>
            <p:custDataLst>
              <p:tags r:id="rId2"/>
            </p:custDataLst>
          </p:nvPr>
        </p:nvSpPr>
        <p:spPr>
          <a:xfrm>
            <a:off x="3983375" y="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588" name="Google Shape;588;p89"/>
          <p:cNvPicPr preferRelativeResize="0"/>
          <p:nvPr>
            <p:custDataLst>
              <p:tags r:id="rId3"/>
            </p:custDataLst>
          </p:nvPr>
        </p:nvPicPr>
        <p:blipFill>
          <a:blip r:embed="rId4"/>
          <a:stretch>
            <a:fillRect/>
          </a:stretch>
        </p:blipFill>
        <p:spPr>
          <a:xfrm>
            <a:off x="518950" y="38100"/>
            <a:ext cx="8241201" cy="4412500"/>
          </a:xfrm>
          <a:prstGeom prst="rect">
            <a:avLst/>
          </a:prstGeom>
          <a:noFill/>
          <a:ln>
            <a:noFill/>
          </a:ln>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95" name="Shape 495"/>
        <p:cNvGrpSpPr/>
        <p:nvPr/>
      </p:nvGrpSpPr>
      <p:grpSpPr>
        <a:xfrm>
          <a:off x="0" y="0"/>
          <a:ext cx="0" cy="0"/>
          <a:chOff x="0" y="0"/>
          <a:chExt cx="0" cy="0"/>
        </a:xfrm>
      </p:grpSpPr>
      <p:pic>
        <p:nvPicPr>
          <p:cNvPr id="496" name="Google Shape;496;p76"/>
          <p:cNvPicPr preferRelativeResize="0"/>
          <p:nvPr>
            <p:custDataLst>
              <p:tags r:id="rId1"/>
            </p:custDataLst>
          </p:nvPr>
        </p:nvPicPr>
        <p:blipFill rotWithShape="1">
          <a:blip r:embed="rId2"/>
          <a:srcRect l="7783"/>
          <a:stretch>
            <a:fillRect/>
          </a:stretch>
        </p:blipFill>
        <p:spPr>
          <a:xfrm>
            <a:off x="0" y="0"/>
            <a:ext cx="9143365" cy="5142865"/>
          </a:xfrm>
          <a:prstGeom prst="rect">
            <a:avLst/>
          </a:prstGeom>
          <a:noFill/>
          <a:ln>
            <a:noFill/>
          </a:ln>
        </p:spPr>
      </p:pic>
      <p:sp>
        <p:nvSpPr>
          <p:cNvPr id="2" name="Google Shape;497;p76"/>
          <p:cNvSpPr txBox="1"/>
          <p:nvPr>
            <p:custDataLst>
              <p:tags r:id="rId3"/>
            </p:custDataLst>
          </p:nvPr>
        </p:nvSpPr>
        <p:spPr>
          <a:xfrm>
            <a:off x="587375" y="1184275"/>
            <a:ext cx="7762875" cy="3512185"/>
          </a:xfrm>
          <a:prstGeom prst="rect">
            <a:avLst/>
          </a:prstGeom>
          <a:noFill/>
          <a:extLst>
            <a:ext uri="{909E8E84-426E-40DD-AFC4-6F175D3DCCD1}">
              <a14:hiddenFill xmlns:a14="http://schemas.microsoft.com/office/drawing/2010/main">
                <a:solidFill>
                  <a:schemeClr val="bg2">
                    <a:lumMod val="20000"/>
                    <a:lumOff val="80000"/>
                  </a:schemeClr>
                </a:solidFill>
              </a14:hiddenFill>
            </a:ext>
          </a:extLst>
        </p:spPr>
        <p:style>
          <a:lnRef idx="0">
            <a:srgbClr val="FFFFFF"/>
          </a:lnRef>
          <a:fillRef idx="2">
            <a:schemeClr val="accent3"/>
          </a:fillRef>
          <a:effectRef idx="0">
            <a:srgbClr val="FFFFFF"/>
          </a:effectRef>
          <a:fontRef idx="minor">
            <a:schemeClr val="dk1"/>
          </a:fontRef>
        </p:style>
        <p:txBody>
          <a:bodyPr wrap="square" lIns="91425" tIns="91425" rIns="91425" bIns="91425" anchor="ctr" anchorCtr="0">
            <a:normAutofit fontScale="90000" lnSpcReduction="20000"/>
          </a:bodyPr>
          <a:lstStyle>
            <a:lvl1pPr algn="l" rtl="0" fontAlgn="base">
              <a:spcBef>
                <a:spcPct val="0"/>
              </a:spcBef>
              <a:spcAft>
                <a:spcPct val="0"/>
              </a:spcAft>
              <a:defRPr sz="2700" kern="1200">
                <a:solidFill>
                  <a:schemeClr val="dk1"/>
                </a:solidFill>
                <a:latin typeface="+mj-lt"/>
                <a:ea typeface="+mj-ea"/>
                <a:cs typeface="+mj-cs"/>
              </a:defRPr>
            </a:lvl1pPr>
            <a:lvl2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dk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sz="4000" i="1">
                <a:solidFill>
                  <a:schemeClr val="bg1"/>
                </a:solidFill>
                <a:sym typeface="+mn-ea"/>
              </a:rPr>
              <a:t>HR.Restaurant – AI Chatbot for Restaurant Management</a:t>
            </a:r>
            <a:br>
              <a:rPr sz="4000" i="1">
                <a:solidFill>
                  <a:schemeClr val="bg1"/>
                </a:solidFill>
                <a:sym typeface="+mn-ea"/>
              </a:rPr>
            </a:br>
            <a:r>
              <a:rPr sz="4000" i="1">
                <a:solidFill>
                  <a:schemeClr val="bg1"/>
                </a:solidFill>
                <a:sym typeface="+mn-ea"/>
              </a:rPr>
              <a:t>By: Hafsa</a:t>
            </a:r>
            <a:br>
              <a:rPr sz="4000" i="1">
                <a:solidFill>
                  <a:schemeClr val="bg1"/>
                </a:solidFill>
                <a:sym typeface="+mn-ea"/>
              </a:rPr>
            </a:br>
            <a:r>
              <a:rPr sz="4000" i="1">
                <a:solidFill>
                  <a:schemeClr val="bg1"/>
                </a:solidFill>
                <a:sym typeface="+mn-ea"/>
              </a:rPr>
              <a:t>Student ID: BC210414048</a:t>
            </a:r>
            <a:br>
              <a:rPr sz="4000" i="1">
                <a:solidFill>
                  <a:schemeClr val="bg1"/>
                </a:solidFill>
                <a:sym typeface="+mn-ea"/>
              </a:rPr>
            </a:br>
            <a:r>
              <a:rPr sz="4000" i="1">
                <a:solidFill>
                  <a:schemeClr val="bg1"/>
                </a:solidFill>
                <a:sym typeface="+mn-ea"/>
              </a:rPr>
              <a:t>Course: CS619 – Final Year Project (Fall 2024)</a:t>
            </a:r>
            <a:br>
              <a:rPr sz="4000" i="1">
                <a:solidFill>
                  <a:schemeClr val="bg1"/>
                </a:solidFill>
                <a:sym typeface="+mn-ea"/>
              </a:rPr>
            </a:br>
            <a:r>
              <a:rPr sz="4800">
                <a:solidFill>
                  <a:schemeClr val="bg1"/>
                </a:solidFill>
                <a:sym typeface="+mn-ea"/>
              </a:rPr>
              <a:t>Supervisor: Abdullah Qamar</a:t>
            </a:r>
            <a:endParaRPr sz="4800">
              <a:solidFill>
                <a:schemeClr val="bg1"/>
              </a:solidFill>
              <a:sym typeface="+mn-ea"/>
            </a:endParaRPr>
          </a:p>
        </p:txBody>
      </p:sp>
      <p:sp>
        <p:nvSpPr>
          <p:cNvPr id="5" name="Title 2"/>
          <p:cNvSpPr>
            <a:spLocks noGrp="1"/>
          </p:cNvSpPr>
          <p:nvPr>
            <p:custDataLst>
              <p:tags r:id="rId4"/>
            </p:custDataLst>
          </p:nvPr>
        </p:nvSpPr>
        <p:spPr>
          <a:xfrm>
            <a:off x="457200" y="0"/>
            <a:ext cx="8229600" cy="563880"/>
          </a:xfrm>
          <a:prstGeom prst="rect">
            <a:avLst/>
          </a:prstGeom>
        </p:spPr>
        <p:txBody>
          <a:bodyPr vert="horz" lIns="91440" tIns="45720" rIns="91440" bIns="45720" rtlCol="0" anchor="ctr">
            <a:normAutofit fontScale="6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lt1"/>
                </a:solidFill>
              </a:rPr>
              <a:t>Project Title &amp; Introduction</a:t>
            </a:r>
            <a:endParaRPr lang="en-US">
              <a:solidFill>
                <a:schemeClr val="lt1"/>
              </a:solidFill>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62" name="Shape 662"/>
        <p:cNvGrpSpPr/>
        <p:nvPr/>
      </p:nvGrpSpPr>
      <p:grpSpPr>
        <a:xfrm>
          <a:off x="0" y="0"/>
          <a:ext cx="0" cy="0"/>
          <a:chOff x="0" y="0"/>
          <a:chExt cx="0" cy="0"/>
        </a:xfrm>
      </p:grpSpPr>
      <p:sp>
        <p:nvSpPr>
          <p:cNvPr id="2" name="Google Shape;663;p100"/>
          <p:cNvSpPr txBox="1"/>
          <p:nvPr>
            <p:custDataLst>
              <p:tags r:id="rId1"/>
            </p:custDataLst>
          </p:nvPr>
        </p:nvSpPr>
        <p:spPr>
          <a:xfrm>
            <a:off x="2922270" y="0"/>
            <a:ext cx="3115945" cy="501015"/>
          </a:xfrm>
          <a:prstGeom prst="rect">
            <a:avLst/>
          </a:prstGeom>
          <a:noFill/>
          <a:ln w="9525">
            <a:noFill/>
          </a:ln>
        </p:spPr>
        <p:txBody>
          <a:bodyPr wrap="square" lIns="91425" tIns="91425" rIns="91425" bIns="91425" anchor="ctr" anchorCtr="0">
            <a:normAutofit fontScale="70000"/>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tx1"/>
                </a:solidFill>
              </a:rPr>
              <a:t>Restaurant Chatbot</a:t>
            </a:r>
            <a:endParaRPr lang="en-GB">
              <a:solidFill>
                <a:schemeClr val="tx1"/>
              </a:solidFill>
            </a:endParaRPr>
          </a:p>
        </p:txBody>
      </p:sp>
      <p:sp>
        <p:nvSpPr>
          <p:cNvPr id="664" name="Google Shape;664;p100"/>
          <p:cNvSpPr txBox="1"/>
          <p:nvPr>
            <p:custDataLst>
              <p:tags r:id="rId2"/>
            </p:custDataLst>
          </p:nvPr>
        </p:nvSpPr>
        <p:spPr>
          <a:xfrm>
            <a:off x="4563150" y="57285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endParaRPr lang="en-GB" sz="1600" i="1">
              <a:solidFill>
                <a:schemeClr val="tx1"/>
              </a:solidFill>
              <a:latin typeface="+mn-lt"/>
              <a:ea typeface="+mn-ea"/>
              <a:cs typeface="Roboto" panose="02000000000000000000"/>
              <a:sym typeface="Roboto" panose="02000000000000000000"/>
            </a:endParaRPr>
          </a:p>
        </p:txBody>
      </p:sp>
      <p:pic>
        <p:nvPicPr>
          <p:cNvPr id="3" name="Picture 2"/>
          <p:cNvPicPr>
            <a:picLocks noChangeAspect="1"/>
          </p:cNvPicPr>
          <p:nvPr/>
        </p:nvPicPr>
        <p:blipFill>
          <a:blip r:embed="rId3"/>
          <a:stretch>
            <a:fillRect/>
          </a:stretch>
        </p:blipFill>
        <p:spPr>
          <a:xfrm>
            <a:off x="114300" y="404495"/>
            <a:ext cx="1675130" cy="2463165"/>
          </a:xfrm>
          <a:prstGeom prst="rect">
            <a:avLst/>
          </a:prstGeom>
        </p:spPr>
      </p:pic>
      <p:pic>
        <p:nvPicPr>
          <p:cNvPr id="4" name="Picture 3"/>
          <p:cNvPicPr>
            <a:picLocks noChangeAspect="1"/>
          </p:cNvPicPr>
          <p:nvPr/>
        </p:nvPicPr>
        <p:blipFill>
          <a:blip r:embed="rId4"/>
          <a:stretch>
            <a:fillRect/>
          </a:stretch>
        </p:blipFill>
        <p:spPr>
          <a:xfrm>
            <a:off x="1866900" y="404495"/>
            <a:ext cx="1647825" cy="2524125"/>
          </a:xfrm>
          <a:prstGeom prst="rect">
            <a:avLst/>
          </a:prstGeom>
        </p:spPr>
      </p:pic>
      <p:pic>
        <p:nvPicPr>
          <p:cNvPr id="5" name="Picture 4"/>
          <p:cNvPicPr>
            <a:picLocks noChangeAspect="1"/>
          </p:cNvPicPr>
          <p:nvPr/>
        </p:nvPicPr>
        <p:blipFill>
          <a:blip r:embed="rId5"/>
          <a:stretch>
            <a:fillRect/>
          </a:stretch>
        </p:blipFill>
        <p:spPr>
          <a:xfrm>
            <a:off x="3735070" y="404495"/>
            <a:ext cx="1815465" cy="2523490"/>
          </a:xfrm>
          <a:prstGeom prst="rect">
            <a:avLst/>
          </a:prstGeom>
        </p:spPr>
      </p:pic>
      <p:pic>
        <p:nvPicPr>
          <p:cNvPr id="6" name="Picture 5"/>
          <p:cNvPicPr>
            <a:picLocks noChangeAspect="1"/>
          </p:cNvPicPr>
          <p:nvPr/>
        </p:nvPicPr>
        <p:blipFill>
          <a:blip r:embed="rId6"/>
          <a:stretch>
            <a:fillRect/>
          </a:stretch>
        </p:blipFill>
        <p:spPr>
          <a:xfrm>
            <a:off x="5667375" y="404495"/>
            <a:ext cx="1724660" cy="2524760"/>
          </a:xfrm>
          <a:prstGeom prst="rect">
            <a:avLst/>
          </a:prstGeom>
        </p:spPr>
      </p:pic>
      <p:pic>
        <p:nvPicPr>
          <p:cNvPr id="8" name="Picture 7"/>
          <p:cNvPicPr>
            <a:picLocks noChangeAspect="1"/>
          </p:cNvPicPr>
          <p:nvPr/>
        </p:nvPicPr>
        <p:blipFill>
          <a:blip r:embed="rId7"/>
          <a:stretch>
            <a:fillRect/>
          </a:stretch>
        </p:blipFill>
        <p:spPr>
          <a:xfrm>
            <a:off x="7392035" y="396875"/>
            <a:ext cx="1571625" cy="2470785"/>
          </a:xfrm>
          <a:prstGeom prst="rect">
            <a:avLst/>
          </a:prstGeom>
        </p:spPr>
      </p:pic>
    </p:spTree>
    <p:custDataLst>
      <p:tags r:id="rId8"/>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76" name="Shape 676"/>
        <p:cNvGrpSpPr/>
        <p:nvPr/>
      </p:nvGrpSpPr>
      <p:grpSpPr>
        <a:xfrm>
          <a:off x="0" y="0"/>
          <a:ext cx="0" cy="0"/>
          <a:chOff x="0" y="0"/>
          <a:chExt cx="0" cy="0"/>
        </a:xfrm>
      </p:grpSpPr>
      <p:sp>
        <p:nvSpPr>
          <p:cNvPr id="2" name="Google Shape;677;p102"/>
          <p:cNvSpPr txBox="1"/>
          <p:nvPr>
            <p:custDataLst>
              <p:tags r:id="rId1"/>
            </p:custDataLst>
          </p:nvPr>
        </p:nvSpPr>
        <p:spPr>
          <a:xfrm>
            <a:off x="2571295" y="4817135"/>
            <a:ext cx="3375300" cy="8430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Clr>
                <a:schemeClr val="dk1"/>
              </a:buClr>
              <a:buSzPct val="31000"/>
              <a:buFont typeface="Arial" panose="020B0604020202020204"/>
              <a:buNone/>
            </a:pPr>
            <a:r>
              <a:rPr lang="en-GB">
                <a:solidFill>
                  <a:schemeClr val="tx1"/>
                </a:solidFill>
              </a:rPr>
              <a:t>User Interfaces</a:t>
            </a:r>
            <a:endParaRPr lang="en-GB">
              <a:solidFill>
                <a:schemeClr val="tx1"/>
              </a:solidFill>
            </a:endParaRPr>
          </a:p>
          <a:p>
            <a:pPr marL="0" lvl="0" indent="0" algn="ctr" rtl="0">
              <a:spcBef>
                <a:spcPts val="0"/>
              </a:spcBef>
              <a:spcAft>
                <a:spcPts val="0"/>
              </a:spcAft>
              <a:buClr>
                <a:schemeClr val="dk1"/>
              </a:buClr>
              <a:buSzPct val="31000"/>
              <a:buFont typeface="Arial" panose="020B0604020202020204"/>
              <a:buNone/>
            </a:pPr>
            <a:endParaRPr>
              <a:solidFill>
                <a:schemeClr val="tx1"/>
              </a:solidFill>
            </a:endParaRPr>
          </a:p>
          <a:p>
            <a:pPr marL="0" lvl="0" indent="0" algn="ctr" rtl="0">
              <a:spcBef>
                <a:spcPts val="0"/>
              </a:spcBef>
              <a:spcAft>
                <a:spcPts val="0"/>
              </a:spcAft>
              <a:buNone/>
            </a:pPr>
            <a:endParaRPr>
              <a:solidFill>
                <a:schemeClr val="tx1"/>
              </a:solidFill>
            </a:endParaRPr>
          </a:p>
        </p:txBody>
      </p:sp>
      <p:pic>
        <p:nvPicPr>
          <p:cNvPr id="5" name="Picture 4"/>
          <p:cNvPicPr>
            <a:picLocks noChangeAspect="1"/>
          </p:cNvPicPr>
          <p:nvPr/>
        </p:nvPicPr>
        <p:blipFill>
          <a:blip r:embed="rId2"/>
          <a:stretch>
            <a:fillRect/>
          </a:stretch>
        </p:blipFill>
        <p:spPr>
          <a:xfrm>
            <a:off x="180975" y="85725"/>
            <a:ext cx="4171950" cy="1963420"/>
          </a:xfrm>
          <a:prstGeom prst="rect">
            <a:avLst/>
          </a:prstGeom>
        </p:spPr>
      </p:pic>
      <p:pic>
        <p:nvPicPr>
          <p:cNvPr id="3" name="Picture 2"/>
          <p:cNvPicPr>
            <a:picLocks noChangeAspect="1"/>
          </p:cNvPicPr>
          <p:nvPr/>
        </p:nvPicPr>
        <p:blipFill>
          <a:blip r:embed="rId3"/>
          <a:stretch>
            <a:fillRect/>
          </a:stretch>
        </p:blipFill>
        <p:spPr>
          <a:xfrm>
            <a:off x="4352925" y="86360"/>
            <a:ext cx="4724400" cy="1962785"/>
          </a:xfrm>
          <a:prstGeom prst="rect">
            <a:avLst/>
          </a:prstGeom>
        </p:spPr>
      </p:pic>
      <p:pic>
        <p:nvPicPr>
          <p:cNvPr id="4" name="Picture 3"/>
          <p:cNvPicPr>
            <a:picLocks noChangeAspect="1"/>
          </p:cNvPicPr>
          <p:nvPr/>
        </p:nvPicPr>
        <p:blipFill>
          <a:blip r:embed="rId4"/>
          <a:stretch>
            <a:fillRect/>
          </a:stretch>
        </p:blipFill>
        <p:spPr>
          <a:xfrm>
            <a:off x="509270" y="2247900"/>
            <a:ext cx="8010525" cy="2280920"/>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83" name="Shape 683"/>
        <p:cNvGrpSpPr/>
        <p:nvPr/>
      </p:nvGrpSpPr>
      <p:grpSpPr>
        <a:xfrm>
          <a:off x="0" y="0"/>
          <a:ext cx="0" cy="0"/>
          <a:chOff x="0" y="0"/>
          <a:chExt cx="0" cy="0"/>
        </a:xfrm>
      </p:grpSpPr>
      <p:sp>
        <p:nvSpPr>
          <p:cNvPr id="2" name="Google Shape;684;p103"/>
          <p:cNvSpPr txBox="1"/>
          <p:nvPr>
            <p:custDataLst>
              <p:tags r:id="rId1"/>
            </p:custDataLst>
          </p:nvPr>
        </p:nvSpPr>
        <p:spPr>
          <a:xfrm>
            <a:off x="2643490" y="4681415"/>
            <a:ext cx="3108300" cy="10707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Clr>
                <a:schemeClr val="dk1"/>
              </a:buClr>
              <a:buSzPct val="31000"/>
              <a:buFont typeface="Arial" panose="020B0604020202020204"/>
              <a:buNone/>
            </a:pPr>
            <a:r>
              <a:rPr lang="en-GB">
                <a:solidFill>
                  <a:schemeClr val="tx1"/>
                </a:solidFill>
              </a:rPr>
              <a:t>User Interfaces</a:t>
            </a:r>
            <a:endParaRPr lang="en-GB">
              <a:solidFill>
                <a:schemeClr val="tx1"/>
              </a:solidFill>
            </a:endParaRPr>
          </a:p>
          <a:p>
            <a:pPr marL="0" lvl="0" indent="0" algn="ctr" rtl="0">
              <a:spcBef>
                <a:spcPts val="0"/>
              </a:spcBef>
              <a:spcAft>
                <a:spcPts val="0"/>
              </a:spcAft>
              <a:buClr>
                <a:schemeClr val="dk1"/>
              </a:buClr>
              <a:buSzPct val="31000"/>
              <a:buFont typeface="Arial" panose="020B0604020202020204"/>
              <a:buNone/>
            </a:pPr>
            <a:endParaRPr>
              <a:solidFill>
                <a:schemeClr val="tx1"/>
              </a:solidFill>
            </a:endParaRPr>
          </a:p>
          <a:p>
            <a:pPr marL="0" lvl="0" indent="0" algn="ctr" rtl="0">
              <a:spcBef>
                <a:spcPts val="0"/>
              </a:spcBef>
              <a:spcAft>
                <a:spcPts val="0"/>
              </a:spcAft>
              <a:buNone/>
            </a:pPr>
            <a:endParaRPr>
              <a:solidFill>
                <a:schemeClr val="tx1"/>
              </a:solidFill>
            </a:endParaRPr>
          </a:p>
        </p:txBody>
      </p:sp>
      <p:pic>
        <p:nvPicPr>
          <p:cNvPr id="18" name="Picture 22"/>
          <p:cNvPicPr>
            <a:picLocks noChangeAspect="1"/>
          </p:cNvPicPr>
          <p:nvPr>
            <p:custDataLst>
              <p:tags r:id="rId2"/>
            </p:custDataLst>
          </p:nvPr>
        </p:nvPicPr>
        <p:blipFill>
          <a:blip r:embed="rId3"/>
          <a:stretch>
            <a:fillRect/>
          </a:stretch>
        </p:blipFill>
        <p:spPr>
          <a:xfrm>
            <a:off x="1891348" y="1162685"/>
            <a:ext cx="5361305" cy="2818130"/>
          </a:xfrm>
          <a:prstGeom prst="rect">
            <a:avLst/>
          </a:prstGeom>
          <a:noFill/>
          <a:ln>
            <a:noFill/>
          </a:ln>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04" name="Shape 704"/>
        <p:cNvGrpSpPr/>
        <p:nvPr/>
      </p:nvGrpSpPr>
      <p:grpSpPr>
        <a:xfrm>
          <a:off x="0" y="0"/>
          <a:ext cx="0" cy="0"/>
          <a:chOff x="0" y="0"/>
          <a:chExt cx="0" cy="0"/>
        </a:xfrm>
      </p:grpSpPr>
      <p:sp>
        <p:nvSpPr>
          <p:cNvPr id="2" name="Google Shape;705;p106"/>
          <p:cNvSpPr txBox="1"/>
          <p:nvPr>
            <p:custDataLst>
              <p:tags r:id="rId1"/>
            </p:custDataLst>
          </p:nvPr>
        </p:nvSpPr>
        <p:spPr>
          <a:xfrm>
            <a:off x="1325230" y="1701360"/>
            <a:ext cx="3108300" cy="10707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githublink</a:t>
            </a:r>
            <a:endParaRPr lang="en-GB">
              <a:solidFill>
                <a:schemeClr val="tx1"/>
              </a:solidFill>
            </a:endParaRPr>
          </a:p>
          <a:p>
            <a:pPr marL="0" lvl="0" indent="0" algn="ctr" rtl="0">
              <a:spcBef>
                <a:spcPts val="0"/>
              </a:spcBef>
              <a:spcAft>
                <a:spcPts val="0"/>
              </a:spcAft>
              <a:buNone/>
            </a:pPr>
            <a:endParaRPr>
              <a:solidFill>
                <a:schemeClr val="tx1"/>
              </a:solidFill>
            </a:endParaRPr>
          </a:p>
          <a:p>
            <a:pPr marL="0" lvl="0" indent="0" algn="ctr" rtl="0">
              <a:spcBef>
                <a:spcPts val="0"/>
              </a:spcBef>
              <a:spcAft>
                <a:spcPts val="0"/>
              </a:spcAft>
              <a:buNone/>
            </a:pPr>
            <a:endParaRPr>
              <a:solidFill>
                <a:schemeClr val="tx1"/>
              </a:solidFill>
            </a:endParaRPr>
          </a:p>
        </p:txBody>
      </p:sp>
      <p:sp>
        <p:nvSpPr>
          <p:cNvPr id="707" name="Google Shape;707;p106"/>
          <p:cNvSpPr txBox="1"/>
          <p:nvPr>
            <p:custDataLst>
              <p:tags r:id="rId2"/>
            </p:custDataLst>
          </p:nvPr>
        </p:nvSpPr>
        <p:spPr>
          <a:xfrm>
            <a:off x="1445925" y="2371650"/>
            <a:ext cx="4763700" cy="396875"/>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US">
                <a:solidFill>
                  <a:schemeClr val="dk1"/>
                </a:solidFill>
                <a:latin typeface="+mn-lt"/>
                <a:ea typeface="+mn-ea"/>
              </a:rPr>
              <a:t>https://github.com/hrranger5/HR.Restaurant.git</a:t>
            </a:r>
            <a:endParaRPr lang="en-US" altLang="en-US">
              <a:solidFill>
                <a:schemeClr val="dk1"/>
              </a:solidFill>
              <a:latin typeface="+mn-lt"/>
              <a:ea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custDataLst>
              <p:tags r:id="rId1"/>
            </p:custDataLst>
          </p:nvPr>
        </p:nvSpPr>
        <p:spPr>
          <a:xfrm>
            <a:off x="676910" y="1007110"/>
            <a:ext cx="7452995" cy="3380740"/>
          </a:xfrm>
          <a:prstGeom prst="rect">
            <a:avLst/>
          </a:prstGeom>
          <a:noFill/>
        </p:spPr>
        <p:txBody>
          <a:bodyPr wrap="square" rtlCol="0">
            <a:noAutofit/>
          </a:bodyPr>
          <a:p>
            <a:pPr marL="342900" indent="-342900">
              <a:buFont typeface="Arial" panose="020B0604020202020204" pitchFamily="34" charset="0"/>
              <a:buChar char="•"/>
            </a:pPr>
            <a:r>
              <a:rPr sz="2400">
                <a:solidFill>
                  <a:schemeClr val="dk1"/>
                </a:solidFill>
                <a:effectLst/>
                <a:latin typeface="+mn-lt"/>
                <a:ea typeface="+mn-ea"/>
                <a:sym typeface="+mn-ea"/>
              </a:rPr>
              <a:t>Main Aim: Automate table booking, menu browsing, ordering, support using NLP + Web tech.</a:t>
            </a:r>
            <a:endParaRPr sz="2400">
              <a:solidFill>
                <a:schemeClr val="dk1"/>
              </a:solidFill>
              <a:effectLst/>
              <a:latin typeface="+mn-lt"/>
              <a:ea typeface="+mn-ea"/>
              <a:sym typeface="+mn-ea"/>
            </a:endParaRPr>
          </a:p>
          <a:p>
            <a:pPr marL="342900" indent="-342900">
              <a:buFont typeface="Arial" panose="020B0604020202020204" pitchFamily="34" charset="0"/>
              <a:buChar char="•"/>
            </a:pPr>
            <a:r>
              <a:rPr sz="2400">
                <a:solidFill>
                  <a:schemeClr val="dk1"/>
                </a:solidFill>
                <a:effectLst/>
                <a:latin typeface="+mn-lt"/>
                <a:ea typeface="+mn-ea"/>
                <a:sym typeface="+mn-ea"/>
              </a:rPr>
              <a:t>Tech Stack: Dialogflow, Flask, HTML/CSS/JS, MySQL</a:t>
            </a:r>
            <a:endParaRPr sz="2400">
              <a:solidFill>
                <a:schemeClr val="dk1"/>
              </a:solidFill>
              <a:effectLst/>
              <a:latin typeface="+mn-lt"/>
              <a:ea typeface="+mn-ea"/>
              <a:sym typeface="+mn-ea"/>
            </a:endParaRPr>
          </a:p>
          <a:p>
            <a:pPr marL="342900" indent="-342900">
              <a:buFont typeface="Arial" panose="020B0604020202020204" pitchFamily="34" charset="0"/>
              <a:buChar char="•"/>
            </a:pPr>
            <a:r>
              <a:rPr sz="2400">
                <a:solidFill>
                  <a:schemeClr val="dk1"/>
                </a:solidFill>
                <a:effectLst/>
                <a:latin typeface="+mn-lt"/>
                <a:ea typeface="+mn-ea"/>
                <a:sym typeface="+mn-ea"/>
              </a:rPr>
              <a:t>Impact: Smart, fast, and seamless restaurant experience.</a:t>
            </a:r>
            <a:endParaRPr sz="2400">
              <a:solidFill>
                <a:schemeClr val="dk1"/>
              </a:solidFill>
              <a:effectLst/>
              <a:latin typeface="+mn-lt"/>
              <a:ea typeface="+mn-ea"/>
              <a:sym typeface="+mn-ea"/>
            </a:endParaRPr>
          </a:p>
          <a:p>
            <a:pPr marL="342900" indent="-342900">
              <a:buFont typeface="Arial" panose="020B0604020202020204" pitchFamily="34" charset="0"/>
              <a:buChar char="•"/>
            </a:pPr>
            <a:endParaRPr lang="en-US" sz="2400">
              <a:solidFill>
                <a:schemeClr val="dk1"/>
              </a:solidFill>
              <a:effectLst/>
              <a:latin typeface="+mn-lt"/>
              <a:ea typeface="+mn-ea"/>
              <a:sym typeface="+mn-ea"/>
            </a:endParaRPr>
          </a:p>
        </p:txBody>
      </p:sp>
      <p:sp>
        <p:nvSpPr>
          <p:cNvPr id="6" name="Title 4"/>
          <p:cNvSpPr>
            <a:spLocks noGrp="1"/>
          </p:cNvSpPr>
          <p:nvPr>
            <p:custDataLst>
              <p:tags r:id="rId2"/>
            </p:custDataLst>
          </p:nvPr>
        </p:nvSpPr>
        <p:spPr>
          <a:xfrm>
            <a:off x="457200" y="274955"/>
            <a:ext cx="7557135" cy="480695"/>
          </a:xfrm>
          <a:prstGeom prst="rect">
            <a:avLst/>
          </a:prstGeom>
        </p:spPr>
        <p:txBody>
          <a:bodyPr vert="horz" lIns="91440" tIns="45720" rIns="91440" bIns="45720" rtlCol="0" anchor="ctr">
            <a:normAutofit fontScale="4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Project Objectives</a:t>
            </a:r>
            <a:endParaRPr lang="en-US">
              <a:solidFill>
                <a:schemeClr val="tx1"/>
              </a:solidFill>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pic>
        <p:nvPicPr>
          <p:cNvPr id="509" name="Google Shape;509;p78" descr="Closeup from the side of a hand pushing a knob on an audio mixer"/>
          <p:cNvPicPr preferRelativeResize="0"/>
          <p:nvPr>
            <p:custDataLst>
              <p:tags r:id="rId1"/>
            </p:custDataLst>
          </p:nvPr>
        </p:nvPicPr>
        <p:blipFill rotWithShape="1">
          <a:blip r:embed="rId2"/>
          <a:srcRect l="7506" r="42247" b="15419"/>
          <a:stretch>
            <a:fillRect/>
          </a:stretch>
        </p:blipFill>
        <p:spPr>
          <a:xfrm>
            <a:off x="-9150" y="0"/>
            <a:ext cx="4594498" cy="5143501"/>
          </a:xfrm>
          <a:prstGeom prst="rect">
            <a:avLst/>
          </a:prstGeom>
          <a:noFill/>
          <a:ln>
            <a:noFill/>
          </a:ln>
        </p:spPr>
      </p:pic>
      <p:sp>
        <p:nvSpPr>
          <p:cNvPr id="2" name="Google Shape;510;p78"/>
          <p:cNvSpPr txBox="1"/>
          <p:nvPr>
            <p:custDataLst>
              <p:tags r:id="rId3"/>
            </p:custDataLst>
          </p:nvPr>
        </p:nvSpPr>
        <p:spPr>
          <a:xfrm>
            <a:off x="265500" y="1830600"/>
            <a:ext cx="4045200" cy="14823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lt1"/>
                </a:solidFill>
              </a:rPr>
              <a:t>Purpose:</a:t>
            </a:r>
            <a:endParaRPr lang="en-GB">
              <a:solidFill>
                <a:schemeClr val="lt1"/>
              </a:solidFill>
            </a:endParaRPr>
          </a:p>
        </p:txBody>
      </p:sp>
      <p:sp>
        <p:nvSpPr>
          <p:cNvPr id="3" name="Google Shape;511;p78"/>
          <p:cNvSpPr txBox="1"/>
          <p:nvPr>
            <p:custDataLst>
              <p:tags r:id="rId4"/>
            </p:custDataLst>
          </p:nvPr>
        </p:nvSpPr>
        <p:spPr>
          <a:xfrm>
            <a:off x="4939500" y="362100"/>
            <a:ext cx="3837000" cy="4419300"/>
          </a:xfrm>
          <a:prstGeom prst="rect">
            <a:avLst/>
          </a:prstGeom>
          <a:noFill/>
          <a:ln w="9525">
            <a:noFill/>
          </a:ln>
        </p:spPr>
        <p:txBody>
          <a:bodyPr wrap="square" lIns="91425" tIns="91425" rIns="91425" bIns="91425" anchor="ctr" anchorCtr="0">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1200"/>
              </a:spcAft>
              <a:buNone/>
            </a:pPr>
            <a:r>
              <a:rPr lang="en-GB" sz="2500">
                <a:solidFill>
                  <a:schemeClr val="dk1"/>
                </a:solidFill>
                <a:cs typeface="Arial" panose="020B0604020202020204"/>
                <a:sym typeface="Arial" panose="020B0604020202020204"/>
              </a:rPr>
              <a:t>The </a:t>
            </a:r>
            <a:r>
              <a:rPr lang="en-GB" sz="2500" b="1">
                <a:solidFill>
                  <a:schemeClr val="dk1"/>
                </a:solidFill>
                <a:cs typeface="Arial" panose="020B0604020202020204"/>
                <a:sym typeface="Arial" panose="020B0604020202020204"/>
              </a:rPr>
              <a:t>Restaurant Chatbot</a:t>
            </a:r>
            <a:r>
              <a:rPr lang="en-GB" sz="2500">
                <a:solidFill>
                  <a:schemeClr val="dk1"/>
                </a:solidFill>
                <a:cs typeface="Arial" panose="020B0604020202020204"/>
                <a:sym typeface="Arial" panose="020B0604020202020204"/>
              </a:rPr>
              <a:t> automates customer interactions by handling </a:t>
            </a:r>
            <a:r>
              <a:rPr lang="en-GB" sz="2500" b="1">
                <a:solidFill>
                  <a:schemeClr val="dk1"/>
                </a:solidFill>
                <a:cs typeface="Arial" panose="020B0604020202020204"/>
                <a:sym typeface="Arial" panose="020B0604020202020204"/>
              </a:rPr>
              <a:t>reservations, menu navigation, order placement, and support</a:t>
            </a:r>
            <a:r>
              <a:rPr lang="en-GB" sz="2500">
                <a:solidFill>
                  <a:schemeClr val="dk1"/>
                </a:solidFill>
                <a:cs typeface="Arial" panose="020B0604020202020204"/>
                <a:sym typeface="Arial" panose="020B0604020202020204"/>
              </a:rPr>
              <a:t>, ensuring quick service and better user experience</a:t>
            </a:r>
            <a:endParaRPr lang="en-GB" sz="2500">
              <a:solidFill>
                <a:schemeClr val="dk1"/>
              </a:solidFill>
              <a:cs typeface="Arial" panose="020B0604020202020204"/>
              <a:sym typeface="Arial" panose="020B0604020202020204"/>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pic>
        <p:nvPicPr>
          <p:cNvPr id="516" name="Google Shape;516;p79" descr="Closeup from the side of a hand pushing a knob on an audio mixer"/>
          <p:cNvPicPr preferRelativeResize="0"/>
          <p:nvPr>
            <p:custDataLst>
              <p:tags r:id="rId1"/>
            </p:custDataLst>
          </p:nvPr>
        </p:nvPicPr>
        <p:blipFill rotWithShape="1">
          <a:blip r:embed="rId2"/>
          <a:srcRect l="7506" r="42247" b="15419"/>
          <a:stretch>
            <a:fillRect/>
          </a:stretch>
        </p:blipFill>
        <p:spPr>
          <a:xfrm>
            <a:off x="-9150" y="0"/>
            <a:ext cx="4594499" cy="5143501"/>
          </a:xfrm>
          <a:prstGeom prst="rect">
            <a:avLst/>
          </a:prstGeom>
          <a:noFill/>
          <a:ln>
            <a:noFill/>
          </a:ln>
        </p:spPr>
      </p:pic>
      <p:sp>
        <p:nvSpPr>
          <p:cNvPr id="2" name="Google Shape;517;p79"/>
          <p:cNvSpPr txBox="1"/>
          <p:nvPr>
            <p:custDataLst>
              <p:tags r:id="rId3"/>
            </p:custDataLst>
          </p:nvPr>
        </p:nvSpPr>
        <p:spPr>
          <a:xfrm>
            <a:off x="265500" y="1830600"/>
            <a:ext cx="4045200" cy="14823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lt1"/>
                </a:solidFill>
              </a:rPr>
              <a:t>Features:</a:t>
            </a:r>
            <a:endParaRPr>
              <a:solidFill>
                <a:schemeClr val="lt1"/>
              </a:solidFill>
            </a:endParaRPr>
          </a:p>
        </p:txBody>
      </p:sp>
      <p:sp>
        <p:nvSpPr>
          <p:cNvPr id="3" name="Google Shape;518;p79"/>
          <p:cNvSpPr txBox="1"/>
          <p:nvPr>
            <p:custDataLst>
              <p:tags r:id="rId4"/>
            </p:custDataLst>
          </p:nvPr>
        </p:nvSpPr>
        <p:spPr>
          <a:xfrm>
            <a:off x="4939500" y="362100"/>
            <a:ext cx="3837000" cy="4419300"/>
          </a:xfrm>
          <a:prstGeom prst="rect">
            <a:avLst/>
          </a:prstGeom>
          <a:noFill/>
          <a:ln w="9525">
            <a:noFill/>
          </a:ln>
        </p:spPr>
        <p:txBody>
          <a:bodyPr wrap="square" lIns="91425" tIns="91425" rIns="91425" bIns="91425" anchor="ctr" anchorCtr="0">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0"/>
              </a:spcAft>
              <a:buNone/>
            </a:pPr>
            <a:r>
              <a:rPr lang="en-GB" sz="2200" b="1">
                <a:solidFill>
                  <a:schemeClr val="dk1"/>
                </a:solidFill>
                <a:cs typeface="Arial" panose="020B0604020202020204"/>
                <a:sym typeface="Arial" panose="020B0604020202020204"/>
              </a:rPr>
              <a:t>Make Reservations</a:t>
            </a:r>
            <a:r>
              <a:rPr lang="en-GB" sz="2200">
                <a:solidFill>
                  <a:schemeClr val="dk1"/>
                </a:solidFill>
                <a:cs typeface="Arial" panose="020B0604020202020204"/>
                <a:sym typeface="Arial" panose="020B0604020202020204"/>
              </a:rPr>
              <a:t> – Book,  or cancel tables.</a:t>
            </a:r>
            <a:endParaRPr sz="2200">
              <a:solidFill>
                <a:schemeClr val="dk1"/>
              </a:solidFill>
              <a:cs typeface="Arial" panose="020B0604020202020204"/>
              <a:sym typeface="Arial" panose="020B0604020202020204"/>
            </a:endParaRPr>
          </a:p>
          <a:p>
            <a:pPr marL="0" lvl="0" indent="0" algn="l" rtl="0">
              <a:spcBef>
                <a:spcPts val="1200"/>
              </a:spcBef>
              <a:spcAft>
                <a:spcPts val="0"/>
              </a:spcAft>
              <a:buNone/>
            </a:pPr>
            <a:r>
              <a:rPr lang="en-GB" sz="2200" b="1">
                <a:solidFill>
                  <a:schemeClr val="dk1"/>
                </a:solidFill>
                <a:cs typeface="Arial" panose="020B0604020202020204"/>
                <a:sym typeface="Arial" panose="020B0604020202020204"/>
              </a:rPr>
              <a:t>Menu Navigation</a:t>
            </a:r>
            <a:r>
              <a:rPr lang="en-GB" sz="2200">
                <a:solidFill>
                  <a:schemeClr val="dk1"/>
                </a:solidFill>
                <a:cs typeface="Arial" panose="020B0604020202020204"/>
                <a:sym typeface="Arial" panose="020B0604020202020204"/>
              </a:rPr>
              <a:t> – Explore menu items and categories.</a:t>
            </a:r>
            <a:endParaRPr sz="2200">
              <a:solidFill>
                <a:schemeClr val="dk1"/>
              </a:solidFill>
              <a:cs typeface="Arial" panose="020B0604020202020204"/>
              <a:sym typeface="Arial" panose="020B0604020202020204"/>
            </a:endParaRPr>
          </a:p>
          <a:p>
            <a:pPr marL="0" lvl="0" indent="0" algn="l" rtl="0">
              <a:spcBef>
                <a:spcPts val="1200"/>
              </a:spcBef>
              <a:spcAft>
                <a:spcPts val="0"/>
              </a:spcAft>
              <a:buNone/>
            </a:pPr>
            <a:r>
              <a:rPr lang="en-GB" sz="2200" b="1">
                <a:solidFill>
                  <a:schemeClr val="dk1"/>
                </a:solidFill>
                <a:cs typeface="Arial" panose="020B0604020202020204"/>
                <a:sym typeface="Arial" panose="020B0604020202020204"/>
              </a:rPr>
              <a:t>Place Order</a:t>
            </a:r>
            <a:r>
              <a:rPr lang="en-GB" sz="2200">
                <a:solidFill>
                  <a:schemeClr val="dk1"/>
                </a:solidFill>
                <a:cs typeface="Arial" panose="020B0604020202020204"/>
                <a:sym typeface="Arial" panose="020B0604020202020204"/>
              </a:rPr>
              <a:t> – Order food and modify selections.</a:t>
            </a:r>
            <a:endParaRPr sz="2200">
              <a:solidFill>
                <a:schemeClr val="dk1"/>
              </a:solidFill>
              <a:cs typeface="Arial" panose="020B0604020202020204"/>
              <a:sym typeface="Arial" panose="020B0604020202020204"/>
            </a:endParaRPr>
          </a:p>
          <a:p>
            <a:pPr marL="0" lvl="0" indent="0" algn="l" rtl="0">
              <a:spcBef>
                <a:spcPts val="1200"/>
              </a:spcBef>
              <a:spcAft>
                <a:spcPts val="1200"/>
              </a:spcAft>
              <a:buNone/>
            </a:pPr>
            <a:r>
              <a:rPr lang="en-GB" sz="2200" b="1">
                <a:solidFill>
                  <a:schemeClr val="dk1"/>
                </a:solidFill>
                <a:cs typeface="Arial" panose="020B0604020202020204"/>
                <a:sym typeface="Arial" panose="020B0604020202020204"/>
              </a:rPr>
              <a:t>Customer Support</a:t>
            </a:r>
            <a:r>
              <a:rPr lang="en-GB" sz="2200">
                <a:solidFill>
                  <a:schemeClr val="dk1"/>
                </a:solidFill>
                <a:cs typeface="Arial" panose="020B0604020202020204"/>
                <a:sym typeface="Arial" panose="020B0604020202020204"/>
              </a:rPr>
              <a:t> –  FAQs, order tracking, and feedback.</a:t>
            </a:r>
            <a:endParaRPr lang="en-GB" sz="2200">
              <a:solidFill>
                <a:schemeClr val="dk1"/>
              </a:solidFill>
              <a:cs typeface="Arial" panose="020B0604020202020204"/>
              <a:sym typeface="Arial" panose="020B0604020202020204"/>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01" name="Shape 501"/>
        <p:cNvGrpSpPr/>
        <p:nvPr/>
      </p:nvGrpSpPr>
      <p:grpSpPr>
        <a:xfrm>
          <a:off x="0" y="0"/>
          <a:ext cx="0" cy="0"/>
          <a:chOff x="0" y="0"/>
          <a:chExt cx="0" cy="0"/>
        </a:xfrm>
      </p:grpSpPr>
      <p:sp>
        <p:nvSpPr>
          <p:cNvPr id="2" name="Google Shape;502;p77"/>
          <p:cNvSpPr txBox="1"/>
          <p:nvPr>
            <p:custDataLst>
              <p:tags r:id="rId1"/>
            </p:custDataLst>
          </p:nvPr>
        </p:nvSpPr>
        <p:spPr>
          <a:xfrm>
            <a:off x="460950" y="695425"/>
            <a:ext cx="8222100" cy="767700"/>
          </a:xfrm>
          <a:prstGeom prst="rect">
            <a:avLst/>
          </a:prstGeom>
          <a:noFill/>
          <a:ln w="9525">
            <a:noFill/>
          </a:ln>
        </p:spPr>
        <p:txBody>
          <a:bodyPr wrap="square" lIns="91425" tIns="91425" rIns="91425" bIns="91425" anchor="t"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l" rtl="0">
              <a:spcBef>
                <a:spcPts val="0"/>
              </a:spcBef>
              <a:spcAft>
                <a:spcPts val="0"/>
              </a:spcAft>
              <a:buNone/>
            </a:pPr>
            <a:r>
              <a:rPr lang="en-GB">
                <a:solidFill>
                  <a:schemeClr val="tx1"/>
                </a:solidFill>
              </a:rPr>
              <a:t>Introduction Of the Project</a:t>
            </a:r>
            <a:endParaRPr lang="en-GB">
              <a:solidFill>
                <a:schemeClr val="tx1"/>
              </a:solidFill>
            </a:endParaRPr>
          </a:p>
        </p:txBody>
      </p:sp>
      <p:sp>
        <p:nvSpPr>
          <p:cNvPr id="3" name="Google Shape;503;p77"/>
          <p:cNvSpPr txBox="1"/>
          <p:nvPr>
            <p:custDataLst>
              <p:tags r:id="rId2"/>
            </p:custDataLst>
          </p:nvPr>
        </p:nvSpPr>
        <p:spPr>
          <a:xfrm>
            <a:off x="969775" y="1463125"/>
            <a:ext cx="6435000" cy="3283800"/>
          </a:xfrm>
          <a:prstGeom prst="rect">
            <a:avLst/>
          </a:prstGeom>
          <a:noFill/>
          <a:ln w="9525">
            <a:noFill/>
          </a:ln>
        </p:spPr>
        <p:txBody>
          <a:bodyPr wrap="square" lIns="91425" tIns="91425" rIns="91425" bIns="91425" anchor="t" anchorCtr="0">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1200"/>
              </a:spcAft>
              <a:buNone/>
            </a:pPr>
            <a:r>
              <a:rPr lang="en-GB" sz="1900">
                <a:solidFill>
                  <a:schemeClr val="dk1"/>
                </a:solidFill>
              </a:rPr>
              <a:t>My  project is an NLP-based Restaurent chatbot designed to automate customer interactions using Natural Language Processing (NLP). It enables users to make reservations, explore menus, place orders, and get support through an intelligent conversational interface. Built with Dialogflow, Python (Flask), and MySQL, this chatbot enhances user experience by providing quick and accurate responses on a web-based platform</a:t>
            </a:r>
            <a:r>
              <a:rPr lang="en-GB" sz="2800">
                <a:solidFill>
                  <a:schemeClr val="dk1"/>
                </a:solidFill>
              </a:rPr>
              <a:t>.</a:t>
            </a:r>
            <a:endParaRPr lang="en-GB" sz="2800">
              <a:solidFill>
                <a:schemeClr val="dk1"/>
              </a:solidFill>
            </a:endParaRPr>
          </a:p>
        </p:txBody>
      </p:sp>
      <p:cxnSp>
        <p:nvCxnSpPr>
          <p:cNvPr id="504" name="Google Shape;504;p7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457200" y="881063"/>
            <a:ext cx="8229600" cy="3714750"/>
          </a:xfrm>
          <a:prstGeom prst="rect">
            <a:avLst/>
          </a:prstGeom>
          <a:noFill/>
          <a:ln w="9525">
            <a:noFill/>
          </a:ln>
        </p:spPr>
        <p:txBody>
          <a:bodyPr wrap="square">
            <a:normAutofit/>
          </a:bodyPr>
          <a:lst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a:solidFill>
                  <a:schemeClr val="tx1"/>
                </a:solidFill>
              </a:rPr>
              <a:t>NLP enables computers to understand natural language.</a:t>
            </a:r>
            <a:endParaRPr>
              <a:solidFill>
                <a:schemeClr val="tx1"/>
              </a:solidFill>
            </a:endParaRPr>
          </a:p>
          <a:p>
            <a:r>
              <a:rPr>
                <a:solidFill>
                  <a:schemeClr val="tx1"/>
                </a:solidFill>
              </a:rPr>
              <a:t>Dialogflow provides:</a:t>
            </a:r>
            <a:endParaRPr>
              <a:solidFill>
                <a:schemeClr val="tx1"/>
              </a:solidFill>
            </a:endParaRPr>
          </a:p>
          <a:p>
            <a:r>
              <a:rPr>
                <a:solidFill>
                  <a:schemeClr val="tx1"/>
                </a:solidFill>
              </a:rPr>
              <a:t>- Intents (user goals)</a:t>
            </a:r>
            <a:endParaRPr>
              <a:solidFill>
                <a:schemeClr val="tx1"/>
              </a:solidFill>
            </a:endParaRPr>
          </a:p>
          <a:p>
            <a:r>
              <a:rPr>
                <a:solidFill>
                  <a:schemeClr val="tx1"/>
                </a:solidFill>
              </a:rPr>
              <a:t>- Entities (data extraction)</a:t>
            </a:r>
            <a:endParaRPr>
              <a:solidFill>
                <a:schemeClr val="tx1"/>
              </a:solidFill>
            </a:endParaRPr>
          </a:p>
          <a:p>
            <a:r>
              <a:rPr>
                <a:solidFill>
                  <a:schemeClr val="tx1"/>
                </a:solidFill>
              </a:rPr>
              <a:t>- Contexts (conversation flow)</a:t>
            </a:r>
            <a:endParaRPr>
              <a:solidFill>
                <a:schemeClr val="tx1"/>
              </a:solidFill>
            </a:endParaRPr>
          </a:p>
          <a:p>
            <a:r>
              <a:rPr>
                <a:solidFill>
                  <a:schemeClr val="tx1"/>
                </a:solidFill>
              </a:rPr>
              <a:t>- Fulfillment (backend logic)</a:t>
            </a:r>
            <a:endParaRPr>
              <a:solidFill>
                <a:schemeClr val="tx1"/>
              </a:solidFill>
            </a:endParaRPr>
          </a:p>
          <a:p>
            <a:r>
              <a:rPr>
                <a:solidFill>
                  <a:schemeClr val="tx1"/>
                </a:solidFill>
              </a:rPr>
              <a:t>Analogy: A smart, responsive waiter.</a:t>
            </a:r>
            <a:endParaRPr>
              <a:solidFill>
                <a:schemeClr val="tx1"/>
              </a:solidFill>
            </a:endParaRPr>
          </a:p>
        </p:txBody>
      </p:sp>
      <p:sp>
        <p:nvSpPr>
          <p:cNvPr id="8" name="Title 6"/>
          <p:cNvSpPr>
            <a:spLocks noGrp="1"/>
          </p:cNvSpPr>
          <p:nvPr>
            <p:custDataLst>
              <p:tags r:id="rId2"/>
            </p:custDataLst>
          </p:nvPr>
        </p:nvSpPr>
        <p:spPr>
          <a:xfrm>
            <a:off x="457200" y="142875"/>
            <a:ext cx="8229600" cy="436960"/>
          </a:xfrm>
          <a:prstGeom prst="rect">
            <a:avLst/>
          </a:prstGeom>
        </p:spPr>
        <p:txBody>
          <a:bodyPr vert="horz" lIns="91440" tIns="45720" rIns="91440" bIns="45720" rtlCol="0" anchor="ctr">
            <a:normAutofit fontScale="4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NLP &amp; Dialogflow Basics</a:t>
            </a:r>
            <a:endParaRPr lang="en-US">
              <a:solidFill>
                <a:schemeClr val="tx1"/>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4" name="Google Shape;524;p80"/>
          <p:cNvSpPr txBox="1"/>
          <p:nvPr>
            <p:custDataLst>
              <p:tags r:id="rId1"/>
            </p:custDataLst>
          </p:nvPr>
        </p:nvSpPr>
        <p:spPr>
          <a:xfrm>
            <a:off x="1439625" y="1540350"/>
            <a:ext cx="5304000" cy="2643505"/>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GB" sz="1600" b="1">
                <a:solidFill>
                  <a:schemeClr val="dk1"/>
                </a:solidFill>
                <a:latin typeface="+mn-lt"/>
                <a:ea typeface="+mn-ea"/>
                <a:cs typeface="Maven Pro"/>
                <a:sym typeface="Maven Pro"/>
              </a:rPr>
              <a:t>Natural Language Processing (NLP):</a:t>
            </a:r>
            <a:r>
              <a:rPr lang="en-GB" sz="1600">
                <a:solidFill>
                  <a:schemeClr val="dk1"/>
                </a:solidFill>
                <a:latin typeface="+mn-lt"/>
                <a:ea typeface="+mn-ea"/>
                <a:cs typeface="Maven Pro"/>
                <a:sym typeface="Maven Pro"/>
              </a:rPr>
              <a:t> Dialogflow (for chatbot intelligence)</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b="1">
                <a:solidFill>
                  <a:schemeClr val="dk1"/>
                </a:solidFill>
                <a:latin typeface="+mn-lt"/>
                <a:ea typeface="+mn-ea"/>
                <a:cs typeface="Maven Pro"/>
                <a:sym typeface="Maven Pro"/>
              </a:rPr>
              <a:t>Backend:</a:t>
            </a:r>
            <a:r>
              <a:rPr lang="en-GB" sz="1600">
                <a:solidFill>
                  <a:schemeClr val="dk1"/>
                </a:solidFill>
                <a:latin typeface="+mn-lt"/>
                <a:ea typeface="+mn-ea"/>
                <a:cs typeface="Maven Pro"/>
                <a:sym typeface="Maven Pro"/>
              </a:rPr>
              <a:t> Python (Flask for API and database management)</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b="1">
                <a:solidFill>
                  <a:schemeClr val="dk1"/>
                </a:solidFill>
                <a:latin typeface="+mn-lt"/>
                <a:ea typeface="+mn-ea"/>
                <a:cs typeface="Maven Pro"/>
                <a:sym typeface="Maven Pro"/>
              </a:rPr>
              <a:t>Database:</a:t>
            </a:r>
            <a:r>
              <a:rPr lang="en-GB" sz="1600">
                <a:solidFill>
                  <a:schemeClr val="dk1"/>
                </a:solidFill>
                <a:latin typeface="+mn-lt"/>
                <a:ea typeface="+mn-ea"/>
                <a:cs typeface="Maven Pro"/>
                <a:sym typeface="Maven Pro"/>
              </a:rPr>
              <a:t> MySQL (for storing orders, reservations, and user data)</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a:solidFill>
                  <a:schemeClr val="dk1"/>
                </a:solidFill>
                <a:latin typeface="+mn-lt"/>
                <a:ea typeface="+mn-ea"/>
                <a:cs typeface="Maven Pro"/>
                <a:sym typeface="Maven Pro"/>
              </a:rPr>
              <a:t> </a:t>
            </a:r>
            <a:r>
              <a:rPr lang="en-GB" sz="1600" b="1">
                <a:solidFill>
                  <a:schemeClr val="dk1"/>
                </a:solidFill>
                <a:latin typeface="+mn-lt"/>
                <a:ea typeface="+mn-ea"/>
                <a:cs typeface="Maven Pro"/>
                <a:sym typeface="Maven Pro"/>
              </a:rPr>
              <a:t>Frontend:</a:t>
            </a:r>
            <a:r>
              <a:rPr lang="en-GB" sz="1600">
                <a:solidFill>
                  <a:schemeClr val="dk1"/>
                </a:solidFill>
                <a:latin typeface="+mn-lt"/>
                <a:ea typeface="+mn-ea"/>
                <a:cs typeface="Maven Pro"/>
                <a:sym typeface="Maven Pro"/>
              </a:rPr>
              <a:t> HTML, CSS, JavaScript (for the web-based interface)</a:t>
            </a:r>
            <a:endParaRPr sz="1600">
              <a:solidFill>
                <a:schemeClr val="dk1"/>
              </a:solidFill>
              <a:latin typeface="+mn-lt"/>
              <a:ea typeface="+mn-ea"/>
              <a:cs typeface="Maven Pro"/>
              <a:sym typeface="Maven Pro"/>
            </a:endParaRPr>
          </a:p>
          <a:p>
            <a:pPr marL="0" lvl="0" indent="0" algn="l" rtl="0">
              <a:spcBef>
                <a:spcPts val="0"/>
              </a:spcBef>
              <a:spcAft>
                <a:spcPts val="0"/>
              </a:spcAft>
              <a:buNone/>
            </a:pPr>
            <a:r>
              <a:rPr lang="en-GB" sz="1600" b="1">
                <a:solidFill>
                  <a:schemeClr val="dk1"/>
                </a:solidFill>
                <a:latin typeface="+mn-lt"/>
                <a:ea typeface="+mn-ea"/>
                <a:cs typeface="Maven Pro"/>
                <a:sym typeface="Maven Pro"/>
              </a:rPr>
              <a:t>Integration:</a:t>
            </a:r>
            <a:r>
              <a:rPr lang="en-GB" sz="1600">
                <a:solidFill>
                  <a:schemeClr val="dk1"/>
                </a:solidFill>
                <a:latin typeface="+mn-lt"/>
                <a:ea typeface="+mn-ea"/>
                <a:cs typeface="Maven Pro"/>
                <a:sym typeface="Maven Pro"/>
              </a:rPr>
              <a:t> Webhooks (to connect chatbot with backend and database)</a:t>
            </a:r>
            <a:endParaRPr lang="en-GB" sz="1600">
              <a:solidFill>
                <a:schemeClr val="dk1"/>
              </a:solidFill>
              <a:latin typeface="+mn-lt"/>
              <a:ea typeface="+mn-ea"/>
              <a:cs typeface="Maven Pro"/>
              <a:sym typeface="Maven Pro"/>
            </a:endParaRPr>
          </a:p>
        </p:txBody>
      </p:sp>
      <p:pic>
        <p:nvPicPr>
          <p:cNvPr id="525" name="Google Shape;525;p80" title="ARCHI.png"/>
          <p:cNvPicPr preferRelativeResize="0"/>
          <p:nvPr>
            <p:custDataLst>
              <p:tags r:id="rId2"/>
            </p:custDataLst>
          </p:nvPr>
        </p:nvPicPr>
        <p:blipFill>
          <a:blip r:embed="rId3"/>
          <a:stretch>
            <a:fillRect/>
          </a:stretch>
        </p:blipFill>
        <p:spPr>
          <a:xfrm>
            <a:off x="6896025" y="1170125"/>
            <a:ext cx="2095575" cy="3239178"/>
          </a:xfrm>
          <a:prstGeom prst="rect">
            <a:avLst/>
          </a:prstGeom>
          <a:noFill/>
          <a:ln>
            <a:noFill/>
          </a:ln>
        </p:spPr>
      </p:pic>
      <p:sp>
        <p:nvSpPr>
          <p:cNvPr id="4" name="Title 2"/>
          <p:cNvSpPr>
            <a:spLocks noGrp="1"/>
          </p:cNvSpPr>
          <p:nvPr>
            <p:custDataLst>
              <p:tags r:id="rId4"/>
            </p:custDataLst>
          </p:nvPr>
        </p:nvSpPr>
        <p:spPr>
          <a:xfrm>
            <a:off x="311700" y="445025"/>
            <a:ext cx="8520600" cy="572700"/>
          </a:xfrm>
          <a:prstGeom prst="rect">
            <a:avLst/>
          </a:prstGeom>
        </p:spPr>
        <p:txBody>
          <a:bodyPr vert="horz" lIns="91440" tIns="45720" rIns="91440" bIns="45720" rtlCol="0" anchor="ctr">
            <a:normAutofit fontScale="65000"/>
          </a:bodyPr>
          <a:lstStyle>
            <a:lvl1pPr marL="0" marR="0" algn="ctr" defTabSz="457200" rtl="0" eaLnBrk="1" fontAlgn="auto" latinLnBrk="0" hangingPunct="1">
              <a:lnSpc>
                <a:spcPct val="100000"/>
              </a:lnSpc>
              <a:spcBef>
                <a:spcPct val="0"/>
              </a:spcBef>
              <a:spcAft>
                <a:spcPts val="0"/>
              </a:spcAft>
              <a:buClr>
                <a:srgbClr val="000000"/>
              </a:buClr>
              <a:buSzTx/>
              <a:buFont typeface="Arial" panose="020B0604020202020204"/>
              <a:buNone/>
              <a:defRPr kumimoji="0" sz="4400" b="1" i="0" u="none" strike="noStrike" kern="1200" cap="none" spc="0" normalizeH="0" baseline="0" noProof="1">
                <a:solidFill>
                  <a:srgbClr val="FFFFFF"/>
                </a:solidFill>
                <a:latin typeface="+mj-lt"/>
                <a:ea typeface="+mj-ea"/>
                <a:cs typeface="+mj-cs"/>
              </a:defRPr>
            </a:lvl1pPr>
          </a:lstStyle>
          <a:p>
            <a:r>
              <a:rPr lang="en-US">
                <a:solidFill>
                  <a:schemeClr val="tx1"/>
                </a:solidFill>
              </a:rPr>
              <a:t>Technologies Used</a:t>
            </a:r>
            <a:endParaRPr lang="en-US">
              <a:solidFill>
                <a:schemeClr val="tx1"/>
              </a:solidFill>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3" name="Google Shape;530;p81"/>
          <p:cNvSpPr txBox="1"/>
          <p:nvPr>
            <p:custDataLst>
              <p:tags r:id="rId1"/>
            </p:custDataLst>
          </p:nvPr>
        </p:nvSpPr>
        <p:spPr>
          <a:xfrm>
            <a:off x="102475" y="857825"/>
            <a:ext cx="3114600" cy="3099000"/>
          </a:xfrm>
          <a:prstGeom prst="rect">
            <a:avLst/>
          </a:prstGeom>
          <a:noFill/>
          <a:ln w="9525">
            <a:noFill/>
          </a:ln>
        </p:spPr>
        <p:txBody>
          <a:bodyPr wrap="square" lIns="91425" tIns="91425" rIns="91425" bIns="91425" anchor="ctr" anchorCtr="0">
            <a:normAutofit/>
          </a:bodyPr>
          <a:lst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marL="0" lvl="0" indent="0" algn="ctr" rtl="0">
              <a:spcBef>
                <a:spcPts val="0"/>
              </a:spcBef>
              <a:spcAft>
                <a:spcPts val="0"/>
              </a:spcAft>
              <a:buNone/>
            </a:pPr>
            <a:r>
              <a:rPr lang="en-GB">
                <a:solidFill>
                  <a:schemeClr val="tx1"/>
                </a:solidFill>
              </a:rPr>
              <a:t>Use Case of Restaurant Chatbot</a:t>
            </a:r>
            <a:endParaRPr lang="en-GB">
              <a:solidFill>
                <a:schemeClr val="tx1"/>
              </a:solidFill>
            </a:endParaRPr>
          </a:p>
        </p:txBody>
      </p:sp>
      <p:sp>
        <p:nvSpPr>
          <p:cNvPr id="531" name="Google Shape;531;p81"/>
          <p:cNvSpPr txBox="1"/>
          <p:nvPr>
            <p:custDataLst>
              <p:tags r:id="rId2"/>
            </p:custDataLst>
          </p:nvPr>
        </p:nvSpPr>
        <p:spPr>
          <a:xfrm>
            <a:off x="4563150" y="572850"/>
            <a:ext cx="4119900" cy="39978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GB" sz="1800" b="1" i="1">
                <a:solidFill>
                  <a:schemeClr val="tx1"/>
                </a:solidFill>
                <a:latin typeface="+mn-lt"/>
                <a:ea typeface="+mn-ea"/>
                <a:cs typeface="Roboto" panose="02000000000000000000"/>
                <a:sym typeface="Roboto" panose="02000000000000000000"/>
              </a:rPr>
              <a:t>Show the audience you anticipated their questions. </a:t>
            </a:r>
            <a:endParaRPr sz="1800" b="1" i="1">
              <a:solidFill>
                <a:schemeClr val="tx1"/>
              </a:solidFill>
              <a:latin typeface="+mn-lt"/>
              <a:ea typeface="+mn-ea"/>
              <a:cs typeface="Roboto" panose="02000000000000000000"/>
              <a:sym typeface="Roboto" panose="02000000000000000000"/>
            </a:endParaRPr>
          </a:p>
          <a:p>
            <a:pPr marL="0" lvl="0" indent="0" algn="l" rtl="0">
              <a:lnSpc>
                <a:spcPct val="115000"/>
              </a:lnSpc>
              <a:spcBef>
                <a:spcPts val="1000"/>
              </a:spcBef>
              <a:spcAft>
                <a:spcPts val="1000"/>
              </a:spcAft>
              <a:buNone/>
            </a:pPr>
            <a:r>
              <a:rPr lang="en-GB" sz="1600" i="1">
                <a:solidFill>
                  <a:schemeClr val="tx1"/>
                </a:solidFill>
                <a:latin typeface="+mn-lt"/>
                <a:ea typeface="+mn-ea"/>
                <a:cs typeface="Roboto" panose="02000000000000000000"/>
                <a:sym typeface="Roboto" panose="02000000000000000000"/>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lang="en-GB" sz="1600" i="1">
              <a:solidFill>
                <a:schemeClr val="tx1"/>
              </a:solidFill>
              <a:latin typeface="+mn-lt"/>
              <a:ea typeface="+mn-ea"/>
              <a:cs typeface="Roboto" panose="02000000000000000000"/>
              <a:sym typeface="Roboto" panose="02000000000000000000"/>
            </a:endParaRPr>
          </a:p>
        </p:txBody>
      </p:sp>
      <p:pic>
        <p:nvPicPr>
          <p:cNvPr id="2" name="Picture 1" descr="UseCase Diagram.drawio"/>
          <p:cNvPicPr>
            <a:picLocks noChangeAspect="1"/>
          </p:cNvPicPr>
          <p:nvPr>
            <p:custDataLst>
              <p:tags r:id="rId3"/>
            </p:custDataLst>
          </p:nvPr>
        </p:nvPicPr>
        <p:blipFill>
          <a:blip r:embed="rId4"/>
          <a:stretch>
            <a:fillRect/>
          </a:stretch>
        </p:blipFill>
        <p:spPr>
          <a:xfrm>
            <a:off x="4411345" y="10160"/>
            <a:ext cx="4443730" cy="5143500"/>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00.xml><?xml version="1.0" encoding="utf-8"?>
<p:tagLst xmlns:p="http://schemas.openxmlformats.org/presentationml/2006/main">
  <p:tag name="KSO_WM_UNIT_INDEX" val="1"/>
  <p:tag name="KSO_WM_UNIT_TYPE" val="a"/>
  <p:tag name="KSO_WM_BEAUTIFY_FLAG" val="#wm#"/>
</p:tagLst>
</file>

<file path=ppt/tags/tag101.xml><?xml version="1.0" encoding="utf-8"?>
<p:tagLst xmlns:p="http://schemas.openxmlformats.org/presentationml/2006/main">
  <p:tag name="KSO_WM_SLIDE_TYPE" val="text"/>
  <p:tag name="KSO_WM_BEAUTIFY_FLAG" val="#wm#"/>
</p:tagLst>
</file>

<file path=ppt/tags/tag10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4.xml><?xml version="1.0" encoding="utf-8"?>
<p:tagLst xmlns:p="http://schemas.openxmlformats.org/presentationml/2006/main">
  <p:tag name="KSO_WM_UNIT_INDEX" val="3"/>
  <p:tag name="KSO_WM_UNIT_TYPE" val="d"/>
  <p:tag name="KSO_WM_BEAUTIFY_FLAG" val="#wm#"/>
</p:tagLst>
</file>

<file path=ppt/tags/tag105.xml><?xml version="1.0" encoding="utf-8"?>
<p:tagLst xmlns:p="http://schemas.openxmlformats.org/presentationml/2006/main">
  <p:tag name="KSO_WM_SLIDE_TYPE" val="text"/>
  <p:tag name="KSO_WM_BEAUTIFY_FLAG" val="#wm#"/>
</p:tagLst>
</file>

<file path=ppt/tags/tag10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0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08.xml><?xml version="1.0" encoding="utf-8"?>
<p:tagLst xmlns:p="http://schemas.openxmlformats.org/presentationml/2006/main">
  <p:tag name="KSO_WM_UNIT_INDEX" val="3"/>
  <p:tag name="KSO_WM_UNIT_TYPE" val="d"/>
  <p:tag name="KSO_WM_BEAUTIFY_FLAG" val="#wm#"/>
</p:tagLst>
</file>

<file path=ppt/tags/tag109.xml><?xml version="1.0" encoding="utf-8"?>
<p:tagLst xmlns:p="http://schemas.openxmlformats.org/presentationml/2006/main">
  <p:tag name="KSO_WM_SLIDE_TYPE" val="text"/>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INDEX" val="1"/>
  <p:tag name="KSO_WM_UNIT_TYPE" val="d"/>
  <p:tag name="KSO_WM_BEAUTIFY_FLAG" val="#wm#"/>
</p:tagLst>
</file>

<file path=ppt/tags/tag111.xml><?xml version="1.0" encoding="utf-8"?>
<p:tagLst xmlns:p="http://schemas.openxmlformats.org/presentationml/2006/main">
  <p:tag name="KSO_WM_SLIDE_TYPE" val="text"/>
  <p:tag name="KSO_WM_BEAUTIFY_FLAG" val="#wm#"/>
</p:tagLst>
</file>

<file path=ppt/tags/tag112.xml><?xml version="1.0" encoding="utf-8"?>
<p:tagLst xmlns:p="http://schemas.openxmlformats.org/presentationml/2006/main">
  <p:tag name="KSO_WM_UNIT_INDEX" val="2"/>
  <p:tag name="KSO_WM_UNIT_TYPE" val="d"/>
  <p:tag name="KSO_WM_BEAUTIFY_FLAG" val="#wm#"/>
</p:tagLst>
</file>

<file path=ppt/tags/tag113.xml><?xml version="1.0" encoding="utf-8"?>
<p:tagLst xmlns:p="http://schemas.openxmlformats.org/presentationml/2006/main">
  <p:tag name="KSO_WM_UNIT_INDEX" val="1"/>
  <p:tag name="KSO_WM_UNIT_TYPE" val="a"/>
  <p:tag name="KSO_WM_BEAUTIFY_FLAG" val="#wm#"/>
</p:tagLst>
</file>

<file path=ppt/tags/tag114.xml><?xml version="1.0" encoding="utf-8"?>
<p:tagLst xmlns:p="http://schemas.openxmlformats.org/presentationml/2006/main">
  <p:tag name="KSO_WM_SLIDE_TYPE" val="text"/>
  <p:tag name="KSO_WM_BEAUTIFY_FLAG" val="#wm#"/>
</p:tagLst>
</file>

<file path=ppt/tags/tag115.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16.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17.xml><?xml version="1.0" encoding="utf-8"?>
<p:tagLst xmlns:p="http://schemas.openxmlformats.org/presentationml/2006/main">
  <p:tag name="KSO_WM_UNIT_INDEX" val="3"/>
  <p:tag name="KSO_WM_UNIT_TYPE" val="d"/>
  <p:tag name="KSO_WM_BEAUTIFY_FLAG" val="#wm#"/>
</p:tagLst>
</file>

<file path=ppt/tags/tag118.xml><?xml version="1.0" encoding="utf-8"?>
<p:tagLst xmlns:p="http://schemas.openxmlformats.org/presentationml/2006/main">
  <p:tag name="KSO_WM_SLIDE_TYPE" val="text"/>
  <p:tag name="KSO_WM_BEAUTIFY_FLAG" val="#wm#"/>
</p:tagLst>
</file>

<file path=ppt/tags/tag119.xml><?xml version="1.0" encoding="utf-8"?>
<p:tagLst xmlns:p="http://schemas.openxmlformats.org/presentationml/2006/main">
  <p:tag name="KSO_WM_UNIT_INDEX" val="2"/>
  <p:tag name="KSO_WM_UNIT_TYPE" val="d"/>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INDEX" val="3"/>
  <p:tag name="KSO_WM_UNIT_TYPE" val="k"/>
  <p:tag name="KSO_WM_BEAUTIFY_FLAG" val="#wm#"/>
</p:tagLst>
</file>

<file path=ppt/tags/tag121.xml><?xml version="1.0" encoding="utf-8"?>
<p:tagLst xmlns:p="http://schemas.openxmlformats.org/presentationml/2006/main">
  <p:tag name="KSO_WM_SLIDE_TYPE" val="text"/>
  <p:tag name="KSO_WM_BEAUTIFY_FLAG" val="#wm#"/>
</p:tagLst>
</file>

<file path=ppt/tags/tag12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24.xml><?xml version="1.0" encoding="utf-8"?>
<p:tagLst xmlns:p="http://schemas.openxmlformats.org/presentationml/2006/main">
  <p:tag name="KSO_WM_UNIT_INDEX" val="3"/>
  <p:tag name="KSO_WM_UNIT_TYPE" val="d"/>
  <p:tag name="KSO_WM_BEAUTIFY_FLAG" val="#wm#"/>
</p:tagLst>
</file>

<file path=ppt/tags/tag125.xml><?xml version="1.0" encoding="utf-8"?>
<p:tagLst xmlns:p="http://schemas.openxmlformats.org/presentationml/2006/main">
  <p:tag name="KSO_WM_SLIDE_TYPE" val="text"/>
  <p:tag name="KSO_WM_BEAUTIFY_FLAG" val="#wm#"/>
</p:tagLst>
</file>

<file path=ppt/tags/tag126.xml><?xml version="1.0" encoding="utf-8"?>
<p:tagLst xmlns:p="http://schemas.openxmlformats.org/presentationml/2006/main">
  <p:tag name="KSO_WM_UNIT_INDEX" val="2"/>
  <p:tag name="KSO_WM_UNIT_TYPE" val="d"/>
  <p:tag name="KSO_WM_BEAUTIFY_FLAG" val="#wm#"/>
</p:tagLst>
</file>

<file path=ppt/tags/tag127.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28.xml><?xml version="1.0" encoding="utf-8"?>
<p:tagLst xmlns:p="http://schemas.openxmlformats.org/presentationml/2006/main">
  <p:tag name="KSO_WM_SLIDE_TYPE" val="text"/>
  <p:tag name="KSO_WM_BEAUTIFY_FLAG" val="#wm#"/>
</p:tagLst>
</file>

<file path=ppt/tags/tag12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1.xml><?xml version="1.0" encoding="utf-8"?>
<p:tagLst xmlns:p="http://schemas.openxmlformats.org/presentationml/2006/main">
  <p:tag name="KSO_WM_UNIT_INDEX" val="3"/>
  <p:tag name="KSO_WM_UNIT_TYPE" val="d"/>
  <p:tag name="KSO_WM_BEAUTIFY_FLAG" val="#wm#"/>
</p:tagLst>
</file>

<file path=ppt/tags/tag132.xml><?xml version="1.0" encoding="utf-8"?>
<p:tagLst xmlns:p="http://schemas.openxmlformats.org/presentationml/2006/main">
  <p:tag name="KSO_WM_SLIDE_TYPE" val="text"/>
  <p:tag name="KSO_WM_BEAUTIFY_FLAG" val="#wm#"/>
</p:tagLst>
</file>

<file path=ppt/tags/tag133.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4.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5.xml><?xml version="1.0" encoding="utf-8"?>
<p:tagLst xmlns:p="http://schemas.openxmlformats.org/presentationml/2006/main">
  <p:tag name="KSO_WM_UNIT_INDEX" val="3"/>
  <p:tag name="KSO_WM_UNIT_TYPE" val="d"/>
  <p:tag name="KSO_WM_BEAUTIFY_FLAG" val="#wm#"/>
</p:tagLst>
</file>

<file path=ppt/tags/tag136.xml><?xml version="1.0" encoding="utf-8"?>
<p:tagLst xmlns:p="http://schemas.openxmlformats.org/presentationml/2006/main">
  <p:tag name="KSO_WM_SLIDE_TYPE" val="text"/>
  <p:tag name="KSO_WM_BEAUTIFY_FLAG" val="#wm#"/>
</p:tagLst>
</file>

<file path=ppt/tags/tag137.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3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39.xml><?xml version="1.0" encoding="utf-8"?>
<p:tagLst xmlns:p="http://schemas.openxmlformats.org/presentationml/2006/main">
  <p:tag name="KSO_WM_UNIT_INDEX" val="3"/>
  <p:tag name="KSO_WM_UNIT_TYPE" val="d"/>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40.xml><?xml version="1.0" encoding="utf-8"?>
<p:tagLst xmlns:p="http://schemas.openxmlformats.org/presentationml/2006/main">
  <p:tag name="KSO_WM_SLIDE_TYPE" val="text"/>
  <p:tag name="KSO_WM_BEAUTIFY_FLAG" val="#wm#"/>
</p:tagLst>
</file>

<file path=ppt/tags/tag14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2.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3.xml><?xml version="1.0" encoding="utf-8"?>
<p:tagLst xmlns:p="http://schemas.openxmlformats.org/presentationml/2006/main">
  <p:tag name="KSO_WM_SLIDE_TYPE" val="text"/>
  <p:tag name="KSO_WM_BEAUTIFY_FLAG" val="#wm#"/>
</p:tagLst>
</file>

<file path=ppt/tags/tag144.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5.xml><?xml version="1.0" encoding="utf-8"?>
<p:tagLst xmlns:p="http://schemas.openxmlformats.org/presentationml/2006/main">
  <p:tag name="KSO_WM_SLIDE_TYPE" val="text"/>
  <p:tag name="KSO_WM_BEAUTIFY_FLAG" val="#wm#"/>
</p:tagLst>
</file>

<file path=ppt/tags/tag14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47.xml><?xml version="1.0" encoding="utf-8"?>
<p:tagLst xmlns:p="http://schemas.openxmlformats.org/presentationml/2006/main">
  <p:tag name="KSO_WM_UNIT_INDEX" val="3"/>
  <p:tag name="KSO_WM_UNIT_TYPE" val="d"/>
  <p:tag name="KSO_WM_BEAUTIFY_FLAG" val="#wm#"/>
</p:tagLst>
</file>

<file path=ppt/tags/tag148.xml><?xml version="1.0" encoding="utf-8"?>
<p:tagLst xmlns:p="http://schemas.openxmlformats.org/presentationml/2006/main">
  <p:tag name="KSO_WM_SLIDE_TYPE" val="text"/>
  <p:tag name="KSO_WM_BEAUTIFY_FLAG" val="#wm#"/>
</p:tagLst>
</file>

<file path=ppt/tags/tag149.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51.xml><?xml version="1.0" encoding="utf-8"?>
<p:tagLst xmlns:p="http://schemas.openxmlformats.org/presentationml/2006/main">
  <p:tag name="KSO_WM_SLIDE_TYPE" val="text"/>
  <p:tag name="KSO_WM_BEAUTIFY_FLAG" val="#wm#"/>
</p:tagLst>
</file>

<file path=ppt/tags/tag16.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2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2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6.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3.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5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32"/>
</p:tagLst>
</file>

<file path=ppt/tags/tag6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3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32"/>
</p:tagLst>
</file>

<file path=ppt/tags/tag72.xml><?xml version="1.0" encoding="utf-8"?>
<p:tagLst xmlns:p="http://schemas.openxmlformats.org/presentationml/2006/main">
  <p:tag name="KSO_WM_UNIT_INDEX" val="3"/>
  <p:tag name="KSO_WM_UNIT_TYPE" val="d"/>
  <p:tag name="KSO_WM_BEAUTIFY_FLAG" val="#wm#"/>
</p:tagLst>
</file>

<file path=ppt/tags/tag73.xml><?xml version="1.0" encoding="utf-8"?>
<p:tagLst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38032_1*a*1"/>
  <p:tag name="KSO_WM_TEMPLATE_CATEGORY" val="custom"/>
  <p:tag name="KSO_WM_TEMPLATE_INDEX" val="20238032"/>
  <p:tag name="KSO_WM_UNIT_LAYERLEVEL" val="1"/>
  <p:tag name="KSO_WM_TAG_VERSION" val="3.0"/>
  <p:tag name="KSO_WM_BEAUTIFY_FLAG" val="#wm#"/>
  <p:tag name="KSO_WM_UNIT_PRESET_TEXT" val="Your title here"/>
</p:tagLst>
</file>

<file path=ppt/tags/tag74.xml><?xml version="1.0" encoding="utf-8"?>
<p:tagLst xmlns:p="http://schemas.openxmlformats.org/presentationml/2006/main">
  <p:tag name="KSO_WM_UNIT_ISCONTENTSTITLE" val="0"/>
  <p:tag name="KSO_WM_UNIT_ISNUMDGMTITLE" val="0"/>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38032_1*b*1"/>
  <p:tag name="KSO_WM_TEMPLATE_CATEGORY" val="custom"/>
  <p:tag name="KSO_WM_TEMPLATE_INDEX" val="20238032"/>
  <p:tag name="KSO_WM_UNIT_LAYERLEVEL" val="1"/>
  <p:tag name="KSO_WM_TAG_VERSION" val="3.0"/>
  <p:tag name="KSO_WM_BEAUTIFY_FLAG" val="#wm#"/>
  <p:tag name="KSO_WM_UNIT_PRESET_TEXT" val="Add description"/>
</p:tagLst>
</file>

<file path=ppt/tags/tag75.xml><?xml version="1.0" encoding="utf-8"?>
<p:tagLst xmlns:p="http://schemas.openxmlformats.org/presentationml/2006/main">
  <p:tag name="KSO_WM_UNIT_SUBTYPE" val="b"/>
  <p:tag name="KSO_WM_UNIT_NOCLEAR" val="0"/>
  <p:tag name="KSO_WM_UNIT_VALUE" val="72"/>
  <p:tag name="KSO_WM_UNIT_HIGHLIGHT" val="0"/>
  <p:tag name="KSO_WM_UNIT_COMPATIBLE" val="0"/>
  <p:tag name="KSO_WM_UNIT_DIAGRAM_ISNUMVISUAL" val="0"/>
  <p:tag name="KSO_WM_UNIT_DIAGRAM_ISREFERUNIT" val="0"/>
  <p:tag name="KSO_WM_UNIT_TYPE" val="f"/>
  <p:tag name="KSO_WM_UNIT_INDEX" val="1"/>
  <p:tag name="KSO_WM_UNIT_ID" val="custom20238032_1*f*1"/>
  <p:tag name="KSO_WM_TEMPLATE_CATEGORY" val="custom"/>
  <p:tag name="KSO_WM_TEMPLATE_INDEX" val="20238032"/>
  <p:tag name="KSO_WM_UNIT_LAYERLEVEL" val="1"/>
  <p:tag name="KSO_WM_TAG_VERSION" val="3.0"/>
  <p:tag name="KSO_WM_BEAUTIFY_FLAG" val="#wm#"/>
  <p:tag name="KSO_WM_UNIT_PRESET_TEXT" val="Name"/>
</p:tagLst>
</file>

<file path=ppt/tags/tag76.xml><?xml version="1.0" encoding="utf-8"?>
<p:tagLst xmlns:p="http://schemas.openxmlformats.org/presentationml/2006/main">
  <p:tag name="KSO_WM_TEMPLATE_THUMBS_INDEX" val="1、9"/>
  <p:tag name="KSO_WM_SPECIAL_SOURCE" val="bdnull"/>
  <p:tag name="KSO_WM_SLIDE_ID" val="custom20238032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8032"/>
  <p:tag name="KSO_WM_SLIDE_LAYOUT" val="a_b_f"/>
  <p:tag name="KSO_WM_SLIDE_LAYOUT_CNT" val="1_1_1"/>
  <p:tag name="KSO_WM_SLIDE_THEME_ID" val="3322696"/>
  <p:tag name="KSO_WM_SLIDE_THEME_NAME" val="Z_20238032_Pink Minimalist"/>
</p:tagLst>
</file>

<file path=ppt/tags/tag77.xml><?xml version="1.0" encoding="utf-8"?>
<p:tagLst xmlns:p="http://schemas.openxmlformats.org/presentationml/2006/main">
  <p:tag name="KSO_WM_UNIT_INDEX" val="1"/>
  <p:tag name="KSO_WM_UNIT_TYPE" val="d"/>
  <p:tag name="KSO_WM_BEAUTIFY_FLAG" val="#wm#"/>
</p:tagLst>
</file>

<file path=ppt/tags/tag7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79.xml><?xml version="1.0" encoding="utf-8"?>
<p:tagLst xmlns:p="http://schemas.openxmlformats.org/presentationml/2006/main">
  <p:tag name="KSO_WM_UNIT_INDEX" val="3"/>
  <p:tag name="KSO_WM_UNIT_TYPE" val="a"/>
  <p:tag name="KSO_WM_BEAUTIFY_FLAG" val="#wm#"/>
</p:tagLst>
</file>

<file path=ppt/tags/tag8.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80.xml><?xml version="1.0" encoding="utf-8"?>
<p:tagLst xmlns:p="http://schemas.openxmlformats.org/presentationml/2006/main">
  <p:tag name="KSO_WM_SLIDE_TYPE" val="text"/>
  <p:tag name="KSO_WM_BEAUTIFY_FLAG" val="#wm#"/>
</p:tagLst>
</file>

<file path=ppt/tags/tag8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82.xml><?xml version="1.0" encoding="utf-8"?>
<p:tagLst xmlns:p="http://schemas.openxmlformats.org/presentationml/2006/main">
  <p:tag name="KSO_WM_UNIT_INDEX" val="2"/>
  <p:tag name="KSO_WM_UNIT_TYPE" val="a"/>
  <p:tag name="KSO_WM_BEAUTIFY_FLAG" val="#wm#"/>
</p:tagLst>
</file>

<file path=ppt/tags/tag83.xml><?xml version="1.0" encoding="utf-8"?>
<p:tagLst xmlns:p="http://schemas.openxmlformats.org/presentationml/2006/main">
  <p:tag name="KSO_WM_SLIDE_TYPE" val="text"/>
  <p:tag name="KSO_WM_BEAUTIFY_FLAG" val="#wm#"/>
</p:tagLst>
</file>

<file path=ppt/tags/tag84.xml><?xml version="1.0" encoding="utf-8"?>
<p:tagLst xmlns:p="http://schemas.openxmlformats.org/presentationml/2006/main">
  <p:tag name="KSO_WM_UNIT_INDEX" val="1"/>
  <p:tag name="KSO_WM_UNIT_TYPE" val="d"/>
  <p:tag name="KSO_WM_BEAUTIFY_FLAG" val="#wm#"/>
</p:tagLst>
</file>

<file path=ppt/tags/tag8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86.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87.xml><?xml version="1.0" encoding="utf-8"?>
<p:tagLst xmlns:p="http://schemas.openxmlformats.org/presentationml/2006/main">
  <p:tag name="KSO_WM_SLIDE_TYPE" val="text"/>
  <p:tag name="KSO_WM_BEAUTIFY_FLAG" val="#wm#"/>
</p:tagLst>
</file>

<file path=ppt/tags/tag88.xml><?xml version="1.0" encoding="utf-8"?>
<p:tagLst xmlns:p="http://schemas.openxmlformats.org/presentationml/2006/main">
  <p:tag name="KSO_WM_UNIT_INDEX" val="1"/>
  <p:tag name="KSO_WM_UNIT_TYPE" val="d"/>
  <p:tag name="KSO_WM_BEAUTIFY_FLAG" val="#wm#"/>
</p:tagLst>
</file>

<file path=ppt/tags/tag8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91.xml><?xml version="1.0" encoding="utf-8"?>
<p:tagLst xmlns:p="http://schemas.openxmlformats.org/presentationml/2006/main">
  <p:tag name="KSO_WM_SLIDE_TYPE" val="text"/>
  <p:tag name="KSO_WM_BEAUTIFY_FLAG" val="#wm#"/>
</p:tagLst>
</file>

<file path=ppt/tags/tag92.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9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4.xml><?xml version="1.0" encoding="utf-8"?>
<p:tagLst xmlns:p="http://schemas.openxmlformats.org/presentationml/2006/main">
  <p:tag name="KSO_WM_SLIDE_TYPE" val="text"/>
  <p:tag name="KSO_WM_BEAUTIFY_FLAG" val="#wm#"/>
</p:tagLst>
</file>

<file path=ppt/tags/tag95.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6.xml><?xml version="1.0" encoding="utf-8"?>
<p:tagLst xmlns:p="http://schemas.openxmlformats.org/presentationml/2006/main">
  <p:tag name="KSO_WM_UNIT_INDEX" val="1"/>
  <p:tag name="KSO_WM_UNIT_TYPE" val="a"/>
  <p:tag name="KSO_WM_BEAUTIFY_FLAG" val="#wm#"/>
</p:tagLst>
</file>

<file path=ppt/tags/tag97.xml><?xml version="1.0" encoding="utf-8"?>
<p:tagLst xmlns:p="http://schemas.openxmlformats.org/presentationml/2006/main">
  <p:tag name="KSO_WM_SLIDE_TYPE" val="text"/>
  <p:tag name="KSO_WM_BEAUTIFY_FLAG" val="#wm#"/>
</p:tagLst>
</file>

<file path=ppt/tags/tag9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99.xml><?xml version="1.0" encoding="utf-8"?>
<p:tagLst xmlns:p="http://schemas.openxmlformats.org/presentationml/2006/main">
  <p:tag name="KSO_WM_UNIT_INDEX" val="3"/>
  <p:tag name="KSO_WM_UNIT_TYPE" val="d"/>
  <p:tag name="KSO_WM_BEAUTIFY_FLAG" val="#wm#"/>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376">
      <a:dk1>
        <a:srgbClr val="000000"/>
      </a:dk1>
      <a:lt1>
        <a:srgbClr val="FFFFFF"/>
      </a:lt1>
      <a:dk2>
        <a:srgbClr val="770015"/>
      </a:dk2>
      <a:lt2>
        <a:srgbClr val="FFDDE3"/>
      </a:lt2>
      <a:accent1>
        <a:srgbClr val="FF5674"/>
      </a:accent1>
      <a:accent2>
        <a:srgbClr val="FF8B49"/>
      </a:accent2>
      <a:accent3>
        <a:srgbClr val="FFD749"/>
      </a:accent3>
      <a:accent4>
        <a:srgbClr val="17D594"/>
      </a:accent4>
      <a:accent5>
        <a:srgbClr val="F2003A"/>
      </a:accent5>
      <a:accent6>
        <a:srgbClr val="FF6FC6"/>
      </a:accent6>
      <a:hlink>
        <a:srgbClr val="946FFF"/>
      </a:hlink>
      <a:folHlink>
        <a:srgbClr val="492067"/>
      </a:folHlink>
    </a:clrScheme>
    <a:fontScheme name="Nunito Sans组合">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5130</Words>
  <Application>WPS Presentation</Application>
  <PresentationFormat/>
  <Paragraphs>116</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vt:lpstr>
      <vt:lpstr>SimSun</vt:lpstr>
      <vt:lpstr>Wingdings</vt:lpstr>
      <vt:lpstr>Arial</vt:lpstr>
      <vt:lpstr>Maven Pro</vt:lpstr>
      <vt:lpstr>Roboto</vt:lpstr>
      <vt:lpstr>Nunito Sans</vt:lpstr>
      <vt:lpstr>Segoe Print</vt:lpstr>
      <vt:lpstr>Nunito Sans ExtraBold</vt:lpstr>
      <vt:lpstr>Microsoft YaHei</vt:lpstr>
      <vt:lpstr>Arial Unicode MS</vt:lpstr>
      <vt:lpstr>Orange Waves</vt:lpstr>
      <vt:lpstr>Office Theme</vt:lpstr>
      <vt:lpstr>NLP Chatbot Development Using Dialogflow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Chatbot Development Using Dialogflow</dc:title>
  <dc:creator/>
  <cp:lastModifiedBy>HR Ranger</cp:lastModifiedBy>
  <cp:revision>18</cp:revision>
  <dcterms:created xsi:type="dcterms:W3CDTF">2025-03-14T00:16:00Z</dcterms:created>
  <dcterms:modified xsi:type="dcterms:W3CDTF">2025-06-22T03:33:20Z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69F4A3AB6F45420AAFAA207070BFBAC0_13</vt:lpwstr>
  </property>
  <property fmtid="{D5CDD505-2E9C-101B-9397-08002B2CF9AE}" pid="3" name="KSOProductBuildVer">
    <vt:lpwstr>1033-12.2.0.20326</vt:lpwstr>
  </property>
</Properties>
</file>